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84" r:id="rId3"/>
    <p:sldId id="276" r:id="rId4"/>
    <p:sldId id="257" r:id="rId5"/>
    <p:sldId id="269" r:id="rId6"/>
    <p:sldId id="285" r:id="rId7"/>
    <p:sldId id="260" r:id="rId8"/>
    <p:sldId id="258" r:id="rId9"/>
    <p:sldId id="286" r:id="rId10"/>
    <p:sldId id="259" r:id="rId11"/>
    <p:sldId id="275" r:id="rId12"/>
    <p:sldId id="287" r:id="rId13"/>
    <p:sldId id="277" r:id="rId14"/>
    <p:sldId id="282" r:id="rId15"/>
    <p:sldId id="271" r:id="rId16"/>
    <p:sldId id="288" r:id="rId17"/>
    <p:sldId id="272" r:id="rId18"/>
    <p:sldId id="281" r:id="rId19"/>
    <p:sldId id="262" r:id="rId20"/>
    <p:sldId id="289" r:id="rId21"/>
    <p:sldId id="273" r:id="rId22"/>
    <p:sldId id="278" r:id="rId23"/>
    <p:sldId id="270" r:id="rId24"/>
    <p:sldId id="283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EDE6"/>
    <a:srgbClr val="EDEAE2"/>
    <a:srgbClr val="F4F1EC"/>
    <a:srgbClr val="EEE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360" autoAdjust="0"/>
  </p:normalViewPr>
  <p:slideViewPr>
    <p:cSldViewPr snapToGrid="0">
      <p:cViewPr>
        <p:scale>
          <a:sx n="100" d="100"/>
          <a:sy n="100" d="100"/>
        </p:scale>
        <p:origin x="9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383146-494A-4859-9A2F-E14DBAA75F71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B467D24E-26F3-4937-843E-1E5DADF308F3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gm:t>
    </dgm:pt>
    <dgm:pt modelId="{4DA88AD1-D759-427F-9D5F-D00893817C84}" type="parTrans" cxnId="{79182B63-E70C-4D7A-9142-4C1543A4A401}">
      <dgm:prSet/>
      <dgm:spPr/>
      <dgm:t>
        <a:bodyPr/>
        <a:lstStyle/>
        <a:p>
          <a:endParaRPr lang="en-US"/>
        </a:p>
      </dgm:t>
    </dgm:pt>
    <dgm:pt modelId="{F184CEC7-F0F2-4B4C-A55D-66BD95D78A72}" type="sibTrans" cxnId="{79182B63-E70C-4D7A-9142-4C1543A4A401}">
      <dgm:prSet/>
      <dgm:spPr/>
      <dgm:t>
        <a:bodyPr/>
        <a:lstStyle/>
        <a:p>
          <a:endParaRPr lang="en-US"/>
        </a:p>
      </dgm:t>
    </dgm:pt>
    <dgm:pt modelId="{EDB7A883-0FD6-488D-9B44-F72CABFF6C9A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gm:t>
    </dgm:pt>
    <dgm:pt modelId="{C3B4B4A6-8CA8-4939-97E0-DD1F48F65175}" type="parTrans" cxnId="{D4038CB3-FF81-4CE7-9311-C6594CC20424}">
      <dgm:prSet/>
      <dgm:spPr/>
      <dgm:t>
        <a:bodyPr/>
        <a:lstStyle/>
        <a:p>
          <a:endParaRPr lang="en-US"/>
        </a:p>
      </dgm:t>
    </dgm:pt>
    <dgm:pt modelId="{68AF15BF-CBE1-4411-826F-C8C765254851}" type="sibTrans" cxnId="{D4038CB3-FF81-4CE7-9311-C6594CC20424}">
      <dgm:prSet/>
      <dgm:spPr/>
      <dgm:t>
        <a:bodyPr/>
        <a:lstStyle/>
        <a:p>
          <a:endParaRPr lang="en-US"/>
        </a:p>
      </dgm:t>
    </dgm:pt>
    <dgm:pt modelId="{DDF81ED4-9B79-4710-8A6C-41800B7025AD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gm:t>
    </dgm:pt>
    <dgm:pt modelId="{025BA054-348D-4314-A129-76F5D347E856}" type="parTrans" cxnId="{C56C5356-207D-478F-A2CF-2FEFDD8AC47D}">
      <dgm:prSet/>
      <dgm:spPr/>
      <dgm:t>
        <a:bodyPr/>
        <a:lstStyle/>
        <a:p>
          <a:endParaRPr lang="en-US"/>
        </a:p>
      </dgm:t>
    </dgm:pt>
    <dgm:pt modelId="{CE0C00F1-7E16-4A86-B6C1-3D12F54F7ADD}" type="sibTrans" cxnId="{C56C5356-207D-478F-A2CF-2FEFDD8AC47D}">
      <dgm:prSet/>
      <dgm:spPr/>
      <dgm:t>
        <a:bodyPr/>
        <a:lstStyle/>
        <a:p>
          <a:endParaRPr lang="en-US"/>
        </a:p>
      </dgm:t>
    </dgm:pt>
    <dgm:pt modelId="{18D01732-B00C-47FD-8D5C-E11890EC976A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Looks-Like, Works-Like Prototype</a:t>
          </a:r>
        </a:p>
      </dgm:t>
    </dgm:pt>
    <dgm:pt modelId="{635BBC91-BFCB-4151-A247-3AB57968F0A0}" type="parTrans" cxnId="{470B3038-20A2-475C-BFBC-09E05AA1A400}">
      <dgm:prSet/>
      <dgm:spPr/>
      <dgm:t>
        <a:bodyPr/>
        <a:lstStyle/>
        <a:p>
          <a:endParaRPr lang="en-US"/>
        </a:p>
      </dgm:t>
    </dgm:pt>
    <dgm:pt modelId="{CAFD0D64-AA2D-46A3-B818-901001863148}" type="sibTrans" cxnId="{470B3038-20A2-475C-BFBC-09E05AA1A400}">
      <dgm:prSet/>
      <dgm:spPr/>
      <dgm:t>
        <a:bodyPr/>
        <a:lstStyle/>
        <a:p>
          <a:endParaRPr lang="en-US"/>
        </a:p>
      </dgm:t>
    </dgm:pt>
    <dgm:pt modelId="{603CE1E1-C475-4B7E-A742-3C0B4B1343C2}">
      <dgm:prSet phldrT="[Text]" custT="1"/>
      <dgm:spPr/>
      <dgm:t>
        <a:bodyPr/>
        <a:lstStyle/>
        <a:p>
          <a:r>
            <a:rPr lang="en-US" sz="1050" dirty="0">
              <a:latin typeface="Calibri" panose="020F0502020204030204" pitchFamily="34" charset="0"/>
              <a:cs typeface="Calibri" panose="020F0502020204030204" pitchFamily="34" charset="0"/>
            </a:rPr>
            <a:t>Identify possible hardware options.</a:t>
          </a:r>
        </a:p>
      </dgm:t>
    </dgm:pt>
    <dgm:pt modelId="{38B77B14-02FE-4E43-BA1D-17EE4D51D803}" type="parTrans" cxnId="{388C121E-4865-4B94-9ACF-21D854D69D4E}">
      <dgm:prSet/>
      <dgm:spPr/>
      <dgm:t>
        <a:bodyPr/>
        <a:lstStyle/>
        <a:p>
          <a:endParaRPr lang="en-US"/>
        </a:p>
      </dgm:t>
    </dgm:pt>
    <dgm:pt modelId="{7DB53D0E-AC7C-4DDC-A2C0-3A47507A6964}" type="sibTrans" cxnId="{388C121E-4865-4B94-9ACF-21D854D69D4E}">
      <dgm:prSet/>
      <dgm:spPr/>
      <dgm:t>
        <a:bodyPr/>
        <a:lstStyle/>
        <a:p>
          <a:endParaRPr lang="en-US"/>
        </a:p>
      </dgm:t>
    </dgm:pt>
    <dgm:pt modelId="{0EAE8823-FBEA-41FE-8FA9-9B2B7F52DA44}">
      <dgm:prSet phldrT="[Text]" custT="1"/>
      <dgm:spPr/>
      <dgm:t>
        <a:bodyPr/>
        <a:lstStyle/>
        <a:p>
          <a:r>
            <a:rPr lang="en-US" sz="1050" dirty="0">
              <a:latin typeface="Calibri" panose="020F0502020204030204" pitchFamily="34" charset="0"/>
              <a:cs typeface="Calibri" panose="020F0502020204030204" pitchFamily="34" charset="0"/>
            </a:rPr>
            <a:t>Bench test components to verify viability.</a:t>
          </a:r>
        </a:p>
      </dgm:t>
    </dgm:pt>
    <dgm:pt modelId="{A6B3A83F-C5EB-4615-83C9-6E705B063C6B}" type="parTrans" cxnId="{545A70B2-4C20-4E90-BEAD-F1AEBC7FBB90}">
      <dgm:prSet/>
      <dgm:spPr/>
      <dgm:t>
        <a:bodyPr/>
        <a:lstStyle/>
        <a:p>
          <a:endParaRPr lang="en-US"/>
        </a:p>
      </dgm:t>
    </dgm:pt>
    <dgm:pt modelId="{C290B6E6-B8A1-4A30-BA66-2F8D6CDAD43F}" type="sibTrans" cxnId="{545A70B2-4C20-4E90-BEAD-F1AEBC7FBB90}">
      <dgm:prSet/>
      <dgm:spPr/>
      <dgm:t>
        <a:bodyPr/>
        <a:lstStyle/>
        <a:p>
          <a:endParaRPr lang="en-US"/>
        </a:p>
      </dgm:t>
    </dgm:pt>
    <dgm:pt modelId="{B5E4B0DD-4141-41ED-954D-5CEC302FFEA4}">
      <dgm:prSet phldrT="[Text]" custT="1"/>
      <dgm:spPr/>
      <dgm:t>
        <a:bodyPr/>
        <a:lstStyle/>
        <a:p>
          <a:r>
            <a:rPr lang="en-US" sz="1050" dirty="0">
              <a:latin typeface="Calibri" panose="020F0502020204030204" pitchFamily="34" charset="0"/>
              <a:cs typeface="Calibri" panose="020F0502020204030204" pitchFamily="34" charset="0"/>
            </a:rPr>
            <a:t>Build and test client deliverable.</a:t>
          </a:r>
        </a:p>
      </dgm:t>
    </dgm:pt>
    <dgm:pt modelId="{92CC722D-29B3-49BF-8D23-75B8222443A2}" type="parTrans" cxnId="{CF127173-EB43-46B5-A9EB-9FDB36E0B8B5}">
      <dgm:prSet/>
      <dgm:spPr/>
      <dgm:t>
        <a:bodyPr/>
        <a:lstStyle/>
        <a:p>
          <a:endParaRPr lang="en-US"/>
        </a:p>
      </dgm:t>
    </dgm:pt>
    <dgm:pt modelId="{1D0870EA-7DD5-454C-81C9-9562F264468F}" type="sibTrans" cxnId="{CF127173-EB43-46B5-A9EB-9FDB36E0B8B5}">
      <dgm:prSet/>
      <dgm:spPr/>
      <dgm:t>
        <a:bodyPr/>
        <a:lstStyle/>
        <a:p>
          <a:endParaRPr lang="en-US"/>
        </a:p>
      </dgm:t>
    </dgm:pt>
    <dgm:pt modelId="{0C30454C-9568-41FA-ABA8-39027B1E1DFD}">
      <dgm:prSet phldrT="[Text]" custT="1"/>
      <dgm:spPr/>
      <dgm:t>
        <a:bodyPr/>
        <a:lstStyle/>
        <a:p>
          <a:r>
            <a:rPr lang="en-US" sz="1050" dirty="0">
              <a:latin typeface="Calibri" panose="020F0502020204030204" pitchFamily="34" charset="0"/>
              <a:cs typeface="Calibri" panose="020F0502020204030204" pitchFamily="34" charset="0"/>
            </a:rPr>
            <a:t>Integrate subsystems to verify interaction.</a:t>
          </a:r>
        </a:p>
      </dgm:t>
    </dgm:pt>
    <dgm:pt modelId="{E3179572-812F-45B9-B083-D04B432BD216}" type="parTrans" cxnId="{3F5AC5F2-7DA9-4C92-9F3D-6CE569DA77CC}">
      <dgm:prSet/>
      <dgm:spPr/>
      <dgm:t>
        <a:bodyPr/>
        <a:lstStyle/>
        <a:p>
          <a:endParaRPr lang="en-US"/>
        </a:p>
      </dgm:t>
    </dgm:pt>
    <dgm:pt modelId="{42134F49-8D50-44C7-BC5C-37B5D064EE8F}" type="sibTrans" cxnId="{3F5AC5F2-7DA9-4C92-9F3D-6CE569DA77CC}">
      <dgm:prSet/>
      <dgm:spPr/>
      <dgm:t>
        <a:bodyPr/>
        <a:lstStyle/>
        <a:p>
          <a:endParaRPr lang="en-US"/>
        </a:p>
      </dgm:t>
    </dgm:pt>
    <dgm:pt modelId="{58CBD6C9-7437-4F69-A318-7B065C6D4508}" type="pres">
      <dgm:prSet presAssocID="{2A383146-494A-4859-9A2F-E14DBAA75F71}" presName="Name0" presStyleCnt="0">
        <dgm:presLayoutVars>
          <dgm:dir/>
          <dgm:animLvl val="lvl"/>
          <dgm:resizeHandles val="exact"/>
        </dgm:presLayoutVars>
      </dgm:prSet>
      <dgm:spPr/>
    </dgm:pt>
    <dgm:pt modelId="{D9E1C1C4-CEEA-4128-916A-84215C4CA999}" type="pres">
      <dgm:prSet presAssocID="{B467D24E-26F3-4937-843E-1E5DADF308F3}" presName="composite" presStyleCnt="0"/>
      <dgm:spPr/>
    </dgm:pt>
    <dgm:pt modelId="{33041959-FDDA-4B12-9096-8836C7457F53}" type="pres">
      <dgm:prSet presAssocID="{B467D24E-26F3-4937-843E-1E5DADF308F3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4692EDE-E6B0-43AB-BEC4-5E591A242C62}" type="pres">
      <dgm:prSet presAssocID="{B467D24E-26F3-4937-843E-1E5DADF308F3}" presName="desTx" presStyleLbl="revTx" presStyleIdx="0" presStyleCnt="4">
        <dgm:presLayoutVars>
          <dgm:bulletEnabled val="1"/>
        </dgm:presLayoutVars>
      </dgm:prSet>
      <dgm:spPr/>
    </dgm:pt>
    <dgm:pt modelId="{0BB5E68A-A7DB-4549-AC7B-2F15E56F8629}" type="pres">
      <dgm:prSet presAssocID="{F184CEC7-F0F2-4B4C-A55D-66BD95D78A72}" presName="space" presStyleCnt="0"/>
      <dgm:spPr/>
    </dgm:pt>
    <dgm:pt modelId="{5937F457-E20D-40E6-A2D3-7299001A4814}" type="pres">
      <dgm:prSet presAssocID="{EDB7A883-0FD6-488D-9B44-F72CABFF6C9A}" presName="composite" presStyleCnt="0"/>
      <dgm:spPr/>
    </dgm:pt>
    <dgm:pt modelId="{7689496F-00F8-4214-A3CC-B6A59E29680D}" type="pres">
      <dgm:prSet presAssocID="{EDB7A883-0FD6-488D-9B44-F72CABFF6C9A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1DF7467-AB5F-4EEB-85EE-17D1900D96F9}" type="pres">
      <dgm:prSet presAssocID="{EDB7A883-0FD6-488D-9B44-F72CABFF6C9A}" presName="desTx" presStyleLbl="revTx" presStyleIdx="1" presStyleCnt="4">
        <dgm:presLayoutVars>
          <dgm:bulletEnabled val="1"/>
        </dgm:presLayoutVars>
      </dgm:prSet>
      <dgm:spPr/>
    </dgm:pt>
    <dgm:pt modelId="{2434AB8F-5408-4BED-8044-F7B85F365A85}" type="pres">
      <dgm:prSet presAssocID="{68AF15BF-CBE1-4411-826F-C8C765254851}" presName="space" presStyleCnt="0"/>
      <dgm:spPr/>
    </dgm:pt>
    <dgm:pt modelId="{F60F903E-2225-4533-A655-CC16D53E37D0}" type="pres">
      <dgm:prSet presAssocID="{DDF81ED4-9B79-4710-8A6C-41800B7025AD}" presName="composite" presStyleCnt="0"/>
      <dgm:spPr/>
    </dgm:pt>
    <dgm:pt modelId="{9BDED78A-58FD-4617-B9FA-B3C3F347C18F}" type="pres">
      <dgm:prSet presAssocID="{DDF81ED4-9B79-4710-8A6C-41800B7025AD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A62AACD-EC4A-4B13-9B48-88FE91EF2E44}" type="pres">
      <dgm:prSet presAssocID="{DDF81ED4-9B79-4710-8A6C-41800B7025AD}" presName="desTx" presStyleLbl="revTx" presStyleIdx="2" presStyleCnt="4">
        <dgm:presLayoutVars>
          <dgm:bulletEnabled val="1"/>
        </dgm:presLayoutVars>
      </dgm:prSet>
      <dgm:spPr/>
    </dgm:pt>
    <dgm:pt modelId="{DE5078AF-F6D4-4CB0-97C2-A64F9463978F}" type="pres">
      <dgm:prSet presAssocID="{CE0C00F1-7E16-4A86-B6C1-3D12F54F7ADD}" presName="space" presStyleCnt="0"/>
      <dgm:spPr/>
    </dgm:pt>
    <dgm:pt modelId="{67D5BFED-5668-4C59-8921-6C6B7F61FB7E}" type="pres">
      <dgm:prSet presAssocID="{18D01732-B00C-47FD-8D5C-E11890EC976A}" presName="composite" presStyleCnt="0"/>
      <dgm:spPr/>
    </dgm:pt>
    <dgm:pt modelId="{6EB86E58-0482-410B-856F-71DAD98D88C8}" type="pres">
      <dgm:prSet presAssocID="{18D01732-B00C-47FD-8D5C-E11890EC976A}" presName="parTx" presStyleLbl="node1" presStyleIdx="3" presStyleCnt="4" custLinFactNeighborX="544">
        <dgm:presLayoutVars>
          <dgm:chMax val="0"/>
          <dgm:chPref val="0"/>
          <dgm:bulletEnabled val="1"/>
        </dgm:presLayoutVars>
      </dgm:prSet>
      <dgm:spPr/>
    </dgm:pt>
    <dgm:pt modelId="{19E5EB3D-9892-4ECE-829C-E71405A80498}" type="pres">
      <dgm:prSet presAssocID="{18D01732-B00C-47FD-8D5C-E11890EC976A}" presName="desTx" presStyleLbl="revTx" presStyleIdx="3" presStyleCnt="4">
        <dgm:presLayoutVars>
          <dgm:bulletEnabled val="1"/>
        </dgm:presLayoutVars>
      </dgm:prSet>
      <dgm:spPr/>
    </dgm:pt>
  </dgm:ptLst>
  <dgm:cxnLst>
    <dgm:cxn modelId="{388C121E-4865-4B94-9ACF-21D854D69D4E}" srcId="{B467D24E-26F3-4937-843E-1E5DADF308F3}" destId="{603CE1E1-C475-4B7E-A742-3C0B4B1343C2}" srcOrd="0" destOrd="0" parTransId="{38B77B14-02FE-4E43-BA1D-17EE4D51D803}" sibTransId="{7DB53D0E-AC7C-4DDC-A2C0-3A47507A6964}"/>
    <dgm:cxn modelId="{470B3038-20A2-475C-BFBC-09E05AA1A400}" srcId="{2A383146-494A-4859-9A2F-E14DBAA75F71}" destId="{18D01732-B00C-47FD-8D5C-E11890EC976A}" srcOrd="3" destOrd="0" parTransId="{635BBC91-BFCB-4151-A247-3AB57968F0A0}" sibTransId="{CAFD0D64-AA2D-46A3-B818-901001863148}"/>
    <dgm:cxn modelId="{DFF0913A-7E6B-4961-835F-8380C30378C0}" type="presOf" srcId="{2A383146-494A-4859-9A2F-E14DBAA75F71}" destId="{58CBD6C9-7437-4F69-A318-7B065C6D4508}" srcOrd="0" destOrd="0" presId="urn:microsoft.com/office/officeart/2005/8/layout/chevron1"/>
    <dgm:cxn modelId="{79182B63-E70C-4D7A-9142-4C1543A4A401}" srcId="{2A383146-494A-4859-9A2F-E14DBAA75F71}" destId="{B467D24E-26F3-4937-843E-1E5DADF308F3}" srcOrd="0" destOrd="0" parTransId="{4DA88AD1-D759-427F-9D5F-D00893817C84}" sibTransId="{F184CEC7-F0F2-4B4C-A55D-66BD95D78A72}"/>
    <dgm:cxn modelId="{CDF67664-051B-4723-B731-58541594958C}" type="presOf" srcId="{0EAE8823-FBEA-41FE-8FA9-9B2B7F52DA44}" destId="{61DF7467-AB5F-4EEB-85EE-17D1900D96F9}" srcOrd="0" destOrd="0" presId="urn:microsoft.com/office/officeart/2005/8/layout/chevron1"/>
    <dgm:cxn modelId="{A1FF2467-3024-4C73-B9C1-7C568467EB6B}" type="presOf" srcId="{EDB7A883-0FD6-488D-9B44-F72CABFF6C9A}" destId="{7689496F-00F8-4214-A3CC-B6A59E29680D}" srcOrd="0" destOrd="0" presId="urn:microsoft.com/office/officeart/2005/8/layout/chevron1"/>
    <dgm:cxn modelId="{2AA2424D-8F0D-4256-8012-92124855603A}" type="presOf" srcId="{18D01732-B00C-47FD-8D5C-E11890EC976A}" destId="{6EB86E58-0482-410B-856F-71DAD98D88C8}" srcOrd="0" destOrd="0" presId="urn:microsoft.com/office/officeart/2005/8/layout/chevron1"/>
    <dgm:cxn modelId="{5EB93670-503C-4BB6-ADC8-6F32E5702C2A}" type="presOf" srcId="{B467D24E-26F3-4937-843E-1E5DADF308F3}" destId="{33041959-FDDA-4B12-9096-8836C7457F53}" srcOrd="0" destOrd="0" presId="urn:microsoft.com/office/officeart/2005/8/layout/chevron1"/>
    <dgm:cxn modelId="{CF127173-EB43-46B5-A9EB-9FDB36E0B8B5}" srcId="{18D01732-B00C-47FD-8D5C-E11890EC976A}" destId="{B5E4B0DD-4141-41ED-954D-5CEC302FFEA4}" srcOrd="0" destOrd="0" parTransId="{92CC722D-29B3-49BF-8D23-75B8222443A2}" sibTransId="{1D0870EA-7DD5-454C-81C9-9562F264468F}"/>
    <dgm:cxn modelId="{C56C5356-207D-478F-A2CF-2FEFDD8AC47D}" srcId="{2A383146-494A-4859-9A2F-E14DBAA75F71}" destId="{DDF81ED4-9B79-4710-8A6C-41800B7025AD}" srcOrd="2" destOrd="0" parTransId="{025BA054-348D-4314-A129-76F5D347E856}" sibTransId="{CE0C00F1-7E16-4A86-B6C1-3D12F54F7ADD}"/>
    <dgm:cxn modelId="{54CB5678-7A5D-41FD-9373-2D5119A0961D}" type="presOf" srcId="{603CE1E1-C475-4B7E-A742-3C0B4B1343C2}" destId="{64692EDE-E6B0-43AB-BEC4-5E591A242C62}" srcOrd="0" destOrd="0" presId="urn:microsoft.com/office/officeart/2005/8/layout/chevron1"/>
    <dgm:cxn modelId="{B544AFAB-C3A5-46FB-98C5-C85D5368903A}" type="presOf" srcId="{B5E4B0DD-4141-41ED-954D-5CEC302FFEA4}" destId="{19E5EB3D-9892-4ECE-829C-E71405A80498}" srcOrd="0" destOrd="0" presId="urn:microsoft.com/office/officeart/2005/8/layout/chevron1"/>
    <dgm:cxn modelId="{545A70B2-4C20-4E90-BEAD-F1AEBC7FBB90}" srcId="{EDB7A883-0FD6-488D-9B44-F72CABFF6C9A}" destId="{0EAE8823-FBEA-41FE-8FA9-9B2B7F52DA44}" srcOrd="0" destOrd="0" parTransId="{A6B3A83F-C5EB-4615-83C9-6E705B063C6B}" sibTransId="{C290B6E6-B8A1-4A30-BA66-2F8D6CDAD43F}"/>
    <dgm:cxn modelId="{D4038CB3-FF81-4CE7-9311-C6594CC20424}" srcId="{2A383146-494A-4859-9A2F-E14DBAA75F71}" destId="{EDB7A883-0FD6-488D-9B44-F72CABFF6C9A}" srcOrd="1" destOrd="0" parTransId="{C3B4B4A6-8CA8-4939-97E0-DD1F48F65175}" sibTransId="{68AF15BF-CBE1-4411-826F-C8C765254851}"/>
    <dgm:cxn modelId="{69BA1AB9-035A-4011-B849-5B3097B6C7AB}" type="presOf" srcId="{0C30454C-9568-41FA-ABA8-39027B1E1DFD}" destId="{1A62AACD-EC4A-4B13-9B48-88FE91EF2E44}" srcOrd="0" destOrd="0" presId="urn:microsoft.com/office/officeart/2005/8/layout/chevron1"/>
    <dgm:cxn modelId="{0AB246C9-1B28-45B2-81EB-AB15946FEA37}" type="presOf" srcId="{DDF81ED4-9B79-4710-8A6C-41800B7025AD}" destId="{9BDED78A-58FD-4617-B9FA-B3C3F347C18F}" srcOrd="0" destOrd="0" presId="urn:microsoft.com/office/officeart/2005/8/layout/chevron1"/>
    <dgm:cxn modelId="{3F5AC5F2-7DA9-4C92-9F3D-6CE569DA77CC}" srcId="{DDF81ED4-9B79-4710-8A6C-41800B7025AD}" destId="{0C30454C-9568-41FA-ABA8-39027B1E1DFD}" srcOrd="0" destOrd="0" parTransId="{E3179572-812F-45B9-B083-D04B432BD216}" sibTransId="{42134F49-8D50-44C7-BC5C-37B5D064EE8F}"/>
    <dgm:cxn modelId="{794D7837-50E5-4847-B5A2-3E97953FBA8A}" type="presParOf" srcId="{58CBD6C9-7437-4F69-A318-7B065C6D4508}" destId="{D9E1C1C4-CEEA-4128-916A-84215C4CA999}" srcOrd="0" destOrd="0" presId="urn:microsoft.com/office/officeart/2005/8/layout/chevron1"/>
    <dgm:cxn modelId="{73283865-E2D6-4A16-8308-99CDCDF9EB0E}" type="presParOf" srcId="{D9E1C1C4-CEEA-4128-916A-84215C4CA999}" destId="{33041959-FDDA-4B12-9096-8836C7457F53}" srcOrd="0" destOrd="0" presId="urn:microsoft.com/office/officeart/2005/8/layout/chevron1"/>
    <dgm:cxn modelId="{99E03BFE-EC6E-486B-AD56-D30A52E54258}" type="presParOf" srcId="{D9E1C1C4-CEEA-4128-916A-84215C4CA999}" destId="{64692EDE-E6B0-43AB-BEC4-5E591A242C62}" srcOrd="1" destOrd="0" presId="urn:microsoft.com/office/officeart/2005/8/layout/chevron1"/>
    <dgm:cxn modelId="{BF90DAFB-5429-40BA-86C1-F022DA8BF656}" type="presParOf" srcId="{58CBD6C9-7437-4F69-A318-7B065C6D4508}" destId="{0BB5E68A-A7DB-4549-AC7B-2F15E56F8629}" srcOrd="1" destOrd="0" presId="urn:microsoft.com/office/officeart/2005/8/layout/chevron1"/>
    <dgm:cxn modelId="{7FDE616D-3BCB-40AE-BE49-DF565AF258CF}" type="presParOf" srcId="{58CBD6C9-7437-4F69-A318-7B065C6D4508}" destId="{5937F457-E20D-40E6-A2D3-7299001A4814}" srcOrd="2" destOrd="0" presId="urn:microsoft.com/office/officeart/2005/8/layout/chevron1"/>
    <dgm:cxn modelId="{4F7CE22B-AD10-4782-9497-505782A9190A}" type="presParOf" srcId="{5937F457-E20D-40E6-A2D3-7299001A4814}" destId="{7689496F-00F8-4214-A3CC-B6A59E29680D}" srcOrd="0" destOrd="0" presId="urn:microsoft.com/office/officeart/2005/8/layout/chevron1"/>
    <dgm:cxn modelId="{125E642C-92C7-4EF8-BE9B-597BB4F6B99F}" type="presParOf" srcId="{5937F457-E20D-40E6-A2D3-7299001A4814}" destId="{61DF7467-AB5F-4EEB-85EE-17D1900D96F9}" srcOrd="1" destOrd="0" presId="urn:microsoft.com/office/officeart/2005/8/layout/chevron1"/>
    <dgm:cxn modelId="{1E38AA33-10E5-43EE-98FE-1940558AAC9A}" type="presParOf" srcId="{58CBD6C9-7437-4F69-A318-7B065C6D4508}" destId="{2434AB8F-5408-4BED-8044-F7B85F365A85}" srcOrd="3" destOrd="0" presId="urn:microsoft.com/office/officeart/2005/8/layout/chevron1"/>
    <dgm:cxn modelId="{2C83FBA2-A386-4854-9AE8-4743211823C9}" type="presParOf" srcId="{58CBD6C9-7437-4F69-A318-7B065C6D4508}" destId="{F60F903E-2225-4533-A655-CC16D53E37D0}" srcOrd="4" destOrd="0" presId="urn:microsoft.com/office/officeart/2005/8/layout/chevron1"/>
    <dgm:cxn modelId="{D3FFBF06-AB9D-44C4-91A1-71DE396A013E}" type="presParOf" srcId="{F60F903E-2225-4533-A655-CC16D53E37D0}" destId="{9BDED78A-58FD-4617-B9FA-B3C3F347C18F}" srcOrd="0" destOrd="0" presId="urn:microsoft.com/office/officeart/2005/8/layout/chevron1"/>
    <dgm:cxn modelId="{F954D02B-51A8-426D-AAD7-9AE0E2C51373}" type="presParOf" srcId="{F60F903E-2225-4533-A655-CC16D53E37D0}" destId="{1A62AACD-EC4A-4B13-9B48-88FE91EF2E44}" srcOrd="1" destOrd="0" presId="urn:microsoft.com/office/officeart/2005/8/layout/chevron1"/>
    <dgm:cxn modelId="{F12A54D4-5914-4B69-9D54-3A679D6AD47A}" type="presParOf" srcId="{58CBD6C9-7437-4F69-A318-7B065C6D4508}" destId="{DE5078AF-F6D4-4CB0-97C2-A64F9463978F}" srcOrd="5" destOrd="0" presId="urn:microsoft.com/office/officeart/2005/8/layout/chevron1"/>
    <dgm:cxn modelId="{B83E7AE8-D0D2-4D4D-BAFE-A55E72614A52}" type="presParOf" srcId="{58CBD6C9-7437-4F69-A318-7B065C6D4508}" destId="{67D5BFED-5668-4C59-8921-6C6B7F61FB7E}" srcOrd="6" destOrd="0" presId="urn:microsoft.com/office/officeart/2005/8/layout/chevron1"/>
    <dgm:cxn modelId="{42C2BC4D-8863-439A-ABAE-6D76403CA55D}" type="presParOf" srcId="{67D5BFED-5668-4C59-8921-6C6B7F61FB7E}" destId="{6EB86E58-0482-410B-856F-71DAD98D88C8}" srcOrd="0" destOrd="0" presId="urn:microsoft.com/office/officeart/2005/8/layout/chevron1"/>
    <dgm:cxn modelId="{82700B56-1819-4026-898A-CBBEBA551CD7}" type="presParOf" srcId="{67D5BFED-5668-4C59-8921-6C6B7F61FB7E}" destId="{19E5EB3D-9892-4ECE-829C-E71405A80498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383146-494A-4859-9A2F-E14DBAA75F71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B467D24E-26F3-4937-843E-1E5DADF308F3}">
      <dgm:prSet phldrT="[Text]" custT="1"/>
      <dgm:spPr/>
      <dgm:t>
        <a:bodyPr/>
        <a:lstStyle/>
        <a:p>
          <a:r>
            <a:rPr lang="en-US" sz="1200" b="1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gm:t>
    </dgm:pt>
    <dgm:pt modelId="{4DA88AD1-D759-427F-9D5F-D00893817C84}" type="parTrans" cxnId="{79182B63-E70C-4D7A-9142-4C1543A4A401}">
      <dgm:prSet/>
      <dgm:spPr/>
      <dgm:t>
        <a:bodyPr/>
        <a:lstStyle/>
        <a:p>
          <a:endParaRPr lang="en-US"/>
        </a:p>
      </dgm:t>
    </dgm:pt>
    <dgm:pt modelId="{F184CEC7-F0F2-4B4C-A55D-66BD95D78A72}" type="sibTrans" cxnId="{79182B63-E70C-4D7A-9142-4C1543A4A401}">
      <dgm:prSet/>
      <dgm:spPr/>
      <dgm:t>
        <a:bodyPr/>
        <a:lstStyle/>
        <a:p>
          <a:endParaRPr lang="en-US"/>
        </a:p>
      </dgm:t>
    </dgm:pt>
    <dgm:pt modelId="{EDB7A883-0FD6-488D-9B44-F72CABFF6C9A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3B4B4A6-8CA8-4939-97E0-DD1F48F65175}" type="parTrans" cxnId="{D4038CB3-FF81-4CE7-9311-C6594CC20424}">
      <dgm:prSet/>
      <dgm:spPr/>
      <dgm:t>
        <a:bodyPr/>
        <a:lstStyle/>
        <a:p>
          <a:endParaRPr lang="en-US"/>
        </a:p>
      </dgm:t>
    </dgm:pt>
    <dgm:pt modelId="{68AF15BF-CBE1-4411-826F-C8C765254851}" type="sibTrans" cxnId="{D4038CB3-FF81-4CE7-9311-C6594CC20424}">
      <dgm:prSet/>
      <dgm:spPr/>
      <dgm:t>
        <a:bodyPr/>
        <a:lstStyle/>
        <a:p>
          <a:endParaRPr lang="en-US"/>
        </a:p>
      </dgm:t>
    </dgm:pt>
    <dgm:pt modelId="{DDF81ED4-9B79-4710-8A6C-41800B7025AD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25BA054-348D-4314-A129-76F5D347E856}" type="parTrans" cxnId="{C56C5356-207D-478F-A2CF-2FEFDD8AC47D}">
      <dgm:prSet/>
      <dgm:spPr/>
      <dgm:t>
        <a:bodyPr/>
        <a:lstStyle/>
        <a:p>
          <a:endParaRPr lang="en-US"/>
        </a:p>
      </dgm:t>
    </dgm:pt>
    <dgm:pt modelId="{CE0C00F1-7E16-4A86-B6C1-3D12F54F7ADD}" type="sibTrans" cxnId="{C56C5356-207D-478F-A2CF-2FEFDD8AC47D}">
      <dgm:prSet/>
      <dgm:spPr/>
      <dgm:t>
        <a:bodyPr/>
        <a:lstStyle/>
        <a:p>
          <a:endParaRPr lang="en-US"/>
        </a:p>
      </dgm:t>
    </dgm:pt>
    <dgm:pt modelId="{18D01732-B00C-47FD-8D5C-E11890EC976A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35BBC91-BFCB-4151-A247-3AB57968F0A0}" type="parTrans" cxnId="{470B3038-20A2-475C-BFBC-09E05AA1A400}">
      <dgm:prSet/>
      <dgm:spPr/>
      <dgm:t>
        <a:bodyPr/>
        <a:lstStyle/>
        <a:p>
          <a:endParaRPr lang="en-US"/>
        </a:p>
      </dgm:t>
    </dgm:pt>
    <dgm:pt modelId="{CAFD0D64-AA2D-46A3-B818-901001863148}" type="sibTrans" cxnId="{470B3038-20A2-475C-BFBC-09E05AA1A400}">
      <dgm:prSet/>
      <dgm:spPr/>
      <dgm:t>
        <a:bodyPr/>
        <a:lstStyle/>
        <a:p>
          <a:endParaRPr lang="en-US"/>
        </a:p>
      </dgm:t>
    </dgm:pt>
    <dgm:pt modelId="{58CBD6C9-7437-4F69-A318-7B065C6D4508}" type="pres">
      <dgm:prSet presAssocID="{2A383146-494A-4859-9A2F-E14DBAA75F71}" presName="Name0" presStyleCnt="0">
        <dgm:presLayoutVars>
          <dgm:dir/>
          <dgm:animLvl val="lvl"/>
          <dgm:resizeHandles val="exact"/>
        </dgm:presLayoutVars>
      </dgm:prSet>
      <dgm:spPr/>
    </dgm:pt>
    <dgm:pt modelId="{4544EAE1-7488-4117-AD95-64336EF320AD}" type="pres">
      <dgm:prSet presAssocID="{B467D24E-26F3-4937-843E-1E5DADF308F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3C79185-9808-45E7-9A3F-F373A1A29BCA}" type="pres">
      <dgm:prSet presAssocID="{F184CEC7-F0F2-4B4C-A55D-66BD95D78A72}" presName="parTxOnlySpace" presStyleCnt="0"/>
      <dgm:spPr/>
    </dgm:pt>
    <dgm:pt modelId="{16758425-EB1A-4025-9CD4-18B5C66AB282}" type="pres">
      <dgm:prSet presAssocID="{EDB7A883-0FD6-488D-9B44-F72CABFF6C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C84A173-C1BE-47BA-B05C-F4EF947D8257}" type="pres">
      <dgm:prSet presAssocID="{68AF15BF-CBE1-4411-826F-C8C765254851}" presName="parTxOnlySpace" presStyleCnt="0"/>
      <dgm:spPr/>
    </dgm:pt>
    <dgm:pt modelId="{06DD4F20-080D-4C5E-83C1-89BBB0AB47F3}" type="pres">
      <dgm:prSet presAssocID="{DDF81ED4-9B79-4710-8A6C-41800B7025A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295C406-4EA3-4E0C-977B-01141DD2221C}" type="pres">
      <dgm:prSet presAssocID="{CE0C00F1-7E16-4A86-B6C1-3D12F54F7ADD}" presName="parTxOnlySpace" presStyleCnt="0"/>
      <dgm:spPr/>
    </dgm:pt>
    <dgm:pt modelId="{0DA794EF-23C7-4225-A809-B8A45889DC53}" type="pres">
      <dgm:prSet presAssocID="{18D01732-B00C-47FD-8D5C-E11890EC976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70B3038-20A2-475C-BFBC-09E05AA1A400}" srcId="{2A383146-494A-4859-9A2F-E14DBAA75F71}" destId="{18D01732-B00C-47FD-8D5C-E11890EC976A}" srcOrd="3" destOrd="0" parTransId="{635BBC91-BFCB-4151-A247-3AB57968F0A0}" sibTransId="{CAFD0D64-AA2D-46A3-B818-901001863148}"/>
    <dgm:cxn modelId="{DFF0913A-7E6B-4961-835F-8380C30378C0}" type="presOf" srcId="{2A383146-494A-4859-9A2F-E14DBAA75F71}" destId="{58CBD6C9-7437-4F69-A318-7B065C6D4508}" srcOrd="0" destOrd="0" presId="urn:microsoft.com/office/officeart/2005/8/layout/chevron1"/>
    <dgm:cxn modelId="{79182B63-E70C-4D7A-9142-4C1543A4A401}" srcId="{2A383146-494A-4859-9A2F-E14DBAA75F71}" destId="{B467D24E-26F3-4937-843E-1E5DADF308F3}" srcOrd="0" destOrd="0" parTransId="{4DA88AD1-D759-427F-9D5F-D00893817C84}" sibTransId="{F184CEC7-F0F2-4B4C-A55D-66BD95D78A72}"/>
    <dgm:cxn modelId="{8C721264-C174-463A-8F85-C85EE6CECBD2}" type="presOf" srcId="{DDF81ED4-9B79-4710-8A6C-41800B7025AD}" destId="{06DD4F20-080D-4C5E-83C1-89BBB0AB47F3}" srcOrd="0" destOrd="0" presId="urn:microsoft.com/office/officeart/2005/8/layout/chevron1"/>
    <dgm:cxn modelId="{C56C5356-207D-478F-A2CF-2FEFDD8AC47D}" srcId="{2A383146-494A-4859-9A2F-E14DBAA75F71}" destId="{DDF81ED4-9B79-4710-8A6C-41800B7025AD}" srcOrd="2" destOrd="0" parTransId="{025BA054-348D-4314-A129-76F5D347E856}" sibTransId="{CE0C00F1-7E16-4A86-B6C1-3D12F54F7ADD}"/>
    <dgm:cxn modelId="{C1EAAA8E-0CB4-43C8-B279-C00E304DEA4A}" type="presOf" srcId="{EDB7A883-0FD6-488D-9B44-F72CABFF6C9A}" destId="{16758425-EB1A-4025-9CD4-18B5C66AB282}" srcOrd="0" destOrd="0" presId="urn:microsoft.com/office/officeart/2005/8/layout/chevron1"/>
    <dgm:cxn modelId="{D4038CB3-FF81-4CE7-9311-C6594CC20424}" srcId="{2A383146-494A-4859-9A2F-E14DBAA75F71}" destId="{EDB7A883-0FD6-488D-9B44-F72CABFF6C9A}" srcOrd="1" destOrd="0" parTransId="{C3B4B4A6-8CA8-4939-97E0-DD1F48F65175}" sibTransId="{68AF15BF-CBE1-4411-826F-C8C765254851}"/>
    <dgm:cxn modelId="{EF74D2B9-150D-42BD-8CB9-69570B03B10E}" type="presOf" srcId="{18D01732-B00C-47FD-8D5C-E11890EC976A}" destId="{0DA794EF-23C7-4225-A809-B8A45889DC53}" srcOrd="0" destOrd="0" presId="urn:microsoft.com/office/officeart/2005/8/layout/chevron1"/>
    <dgm:cxn modelId="{105C6DBA-7EF7-4D89-8AC5-2EEA44C49C1A}" type="presOf" srcId="{B467D24E-26F3-4937-843E-1E5DADF308F3}" destId="{4544EAE1-7488-4117-AD95-64336EF320AD}" srcOrd="0" destOrd="0" presId="urn:microsoft.com/office/officeart/2005/8/layout/chevron1"/>
    <dgm:cxn modelId="{F196C3A9-09DE-43F6-843F-770B4B32365C}" type="presParOf" srcId="{58CBD6C9-7437-4F69-A318-7B065C6D4508}" destId="{4544EAE1-7488-4117-AD95-64336EF320AD}" srcOrd="0" destOrd="0" presId="urn:microsoft.com/office/officeart/2005/8/layout/chevron1"/>
    <dgm:cxn modelId="{41BC82BF-990A-43E6-A981-4986A6ADC515}" type="presParOf" srcId="{58CBD6C9-7437-4F69-A318-7B065C6D4508}" destId="{73C79185-9808-45E7-9A3F-F373A1A29BCA}" srcOrd="1" destOrd="0" presId="urn:microsoft.com/office/officeart/2005/8/layout/chevron1"/>
    <dgm:cxn modelId="{99D53737-4DA2-4062-BE5C-5C39956B9C6F}" type="presParOf" srcId="{58CBD6C9-7437-4F69-A318-7B065C6D4508}" destId="{16758425-EB1A-4025-9CD4-18B5C66AB282}" srcOrd="2" destOrd="0" presId="urn:microsoft.com/office/officeart/2005/8/layout/chevron1"/>
    <dgm:cxn modelId="{562360B6-1536-4048-A03C-FED83A26EBE1}" type="presParOf" srcId="{58CBD6C9-7437-4F69-A318-7B065C6D4508}" destId="{3C84A173-C1BE-47BA-B05C-F4EF947D8257}" srcOrd="3" destOrd="0" presId="urn:microsoft.com/office/officeart/2005/8/layout/chevron1"/>
    <dgm:cxn modelId="{2E531653-DE3C-4805-BE31-D05081A02A8F}" type="presParOf" srcId="{58CBD6C9-7437-4F69-A318-7B065C6D4508}" destId="{06DD4F20-080D-4C5E-83C1-89BBB0AB47F3}" srcOrd="4" destOrd="0" presId="urn:microsoft.com/office/officeart/2005/8/layout/chevron1"/>
    <dgm:cxn modelId="{F526A1A0-51D9-48F0-815A-C5621550C9E7}" type="presParOf" srcId="{58CBD6C9-7437-4F69-A318-7B065C6D4508}" destId="{2295C406-4EA3-4E0C-977B-01141DD2221C}" srcOrd="5" destOrd="0" presId="urn:microsoft.com/office/officeart/2005/8/layout/chevron1"/>
    <dgm:cxn modelId="{244A936A-3BA7-4E03-A173-7F9434B3273B}" type="presParOf" srcId="{58CBD6C9-7437-4F69-A318-7B065C6D4508}" destId="{0DA794EF-23C7-4225-A809-B8A45889DC5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383146-494A-4859-9A2F-E14DBAA75F71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B467D24E-26F3-4937-843E-1E5DADF308F3}">
      <dgm:prSet phldrT="[Text]" custT="1"/>
      <dgm:spPr/>
      <dgm:t>
        <a:bodyPr/>
        <a:lstStyle/>
        <a:p>
          <a:r>
            <a:rPr lang="en-US" sz="1200" b="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gm:t>
    </dgm:pt>
    <dgm:pt modelId="{4DA88AD1-D759-427F-9D5F-D00893817C84}" type="parTrans" cxnId="{79182B63-E70C-4D7A-9142-4C1543A4A401}">
      <dgm:prSet/>
      <dgm:spPr/>
      <dgm:t>
        <a:bodyPr/>
        <a:lstStyle/>
        <a:p>
          <a:endParaRPr lang="en-US"/>
        </a:p>
      </dgm:t>
    </dgm:pt>
    <dgm:pt modelId="{F184CEC7-F0F2-4B4C-A55D-66BD95D78A72}" type="sibTrans" cxnId="{79182B63-E70C-4D7A-9142-4C1543A4A401}">
      <dgm:prSet/>
      <dgm:spPr/>
      <dgm:t>
        <a:bodyPr/>
        <a:lstStyle/>
        <a:p>
          <a:endParaRPr lang="en-US"/>
        </a:p>
      </dgm:t>
    </dgm:pt>
    <dgm:pt modelId="{EDB7A883-0FD6-488D-9B44-F72CABFF6C9A}">
      <dgm:prSet phldrT="[Text]" custT="1"/>
      <dgm:spPr/>
      <dgm:t>
        <a:bodyPr/>
        <a:lstStyle/>
        <a:p>
          <a:r>
            <a:rPr lang="en-US" sz="1200" b="1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gm:t>
    </dgm:pt>
    <dgm:pt modelId="{C3B4B4A6-8CA8-4939-97E0-DD1F48F65175}" type="parTrans" cxnId="{D4038CB3-FF81-4CE7-9311-C6594CC20424}">
      <dgm:prSet/>
      <dgm:spPr/>
      <dgm:t>
        <a:bodyPr/>
        <a:lstStyle/>
        <a:p>
          <a:endParaRPr lang="en-US"/>
        </a:p>
      </dgm:t>
    </dgm:pt>
    <dgm:pt modelId="{68AF15BF-CBE1-4411-826F-C8C765254851}" type="sibTrans" cxnId="{D4038CB3-FF81-4CE7-9311-C6594CC20424}">
      <dgm:prSet/>
      <dgm:spPr/>
      <dgm:t>
        <a:bodyPr/>
        <a:lstStyle/>
        <a:p>
          <a:endParaRPr lang="en-US"/>
        </a:p>
      </dgm:t>
    </dgm:pt>
    <dgm:pt modelId="{18D01732-B00C-47FD-8D5C-E11890EC976A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35BBC91-BFCB-4151-A247-3AB57968F0A0}" type="parTrans" cxnId="{470B3038-20A2-475C-BFBC-09E05AA1A400}">
      <dgm:prSet/>
      <dgm:spPr/>
      <dgm:t>
        <a:bodyPr/>
        <a:lstStyle/>
        <a:p>
          <a:endParaRPr lang="en-US"/>
        </a:p>
      </dgm:t>
    </dgm:pt>
    <dgm:pt modelId="{CAFD0D64-AA2D-46A3-B818-901001863148}" type="sibTrans" cxnId="{470B3038-20A2-475C-BFBC-09E05AA1A400}">
      <dgm:prSet/>
      <dgm:spPr/>
      <dgm:t>
        <a:bodyPr/>
        <a:lstStyle/>
        <a:p>
          <a:endParaRPr lang="en-US"/>
        </a:p>
      </dgm:t>
    </dgm:pt>
    <dgm:pt modelId="{DDF81ED4-9B79-4710-8A6C-41800B7025AD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E0C00F1-7E16-4A86-B6C1-3D12F54F7ADD}" type="sibTrans" cxnId="{C56C5356-207D-478F-A2CF-2FEFDD8AC47D}">
      <dgm:prSet/>
      <dgm:spPr/>
      <dgm:t>
        <a:bodyPr/>
        <a:lstStyle/>
        <a:p>
          <a:endParaRPr lang="en-US"/>
        </a:p>
      </dgm:t>
    </dgm:pt>
    <dgm:pt modelId="{025BA054-348D-4314-A129-76F5D347E856}" type="parTrans" cxnId="{C56C5356-207D-478F-A2CF-2FEFDD8AC47D}">
      <dgm:prSet/>
      <dgm:spPr/>
      <dgm:t>
        <a:bodyPr/>
        <a:lstStyle/>
        <a:p>
          <a:endParaRPr lang="en-US"/>
        </a:p>
      </dgm:t>
    </dgm:pt>
    <dgm:pt modelId="{58CBD6C9-7437-4F69-A318-7B065C6D4508}" type="pres">
      <dgm:prSet presAssocID="{2A383146-494A-4859-9A2F-E14DBAA75F71}" presName="Name0" presStyleCnt="0">
        <dgm:presLayoutVars>
          <dgm:dir/>
          <dgm:animLvl val="lvl"/>
          <dgm:resizeHandles val="exact"/>
        </dgm:presLayoutVars>
      </dgm:prSet>
      <dgm:spPr/>
    </dgm:pt>
    <dgm:pt modelId="{4544EAE1-7488-4117-AD95-64336EF320AD}" type="pres">
      <dgm:prSet presAssocID="{B467D24E-26F3-4937-843E-1E5DADF308F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3C79185-9808-45E7-9A3F-F373A1A29BCA}" type="pres">
      <dgm:prSet presAssocID="{F184CEC7-F0F2-4B4C-A55D-66BD95D78A72}" presName="parTxOnlySpace" presStyleCnt="0"/>
      <dgm:spPr/>
    </dgm:pt>
    <dgm:pt modelId="{16758425-EB1A-4025-9CD4-18B5C66AB282}" type="pres">
      <dgm:prSet presAssocID="{EDB7A883-0FD6-488D-9B44-F72CABFF6C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C84A173-C1BE-47BA-B05C-F4EF947D8257}" type="pres">
      <dgm:prSet presAssocID="{68AF15BF-CBE1-4411-826F-C8C765254851}" presName="parTxOnlySpace" presStyleCnt="0"/>
      <dgm:spPr/>
    </dgm:pt>
    <dgm:pt modelId="{06DD4F20-080D-4C5E-83C1-89BBB0AB47F3}" type="pres">
      <dgm:prSet presAssocID="{DDF81ED4-9B79-4710-8A6C-41800B7025A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295C406-4EA3-4E0C-977B-01141DD2221C}" type="pres">
      <dgm:prSet presAssocID="{CE0C00F1-7E16-4A86-B6C1-3D12F54F7ADD}" presName="parTxOnlySpace" presStyleCnt="0"/>
      <dgm:spPr/>
    </dgm:pt>
    <dgm:pt modelId="{0DA794EF-23C7-4225-A809-B8A45889DC53}" type="pres">
      <dgm:prSet presAssocID="{18D01732-B00C-47FD-8D5C-E11890EC976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70B3038-20A2-475C-BFBC-09E05AA1A400}" srcId="{2A383146-494A-4859-9A2F-E14DBAA75F71}" destId="{18D01732-B00C-47FD-8D5C-E11890EC976A}" srcOrd="3" destOrd="0" parTransId="{635BBC91-BFCB-4151-A247-3AB57968F0A0}" sibTransId="{CAFD0D64-AA2D-46A3-B818-901001863148}"/>
    <dgm:cxn modelId="{DFF0913A-7E6B-4961-835F-8380C30378C0}" type="presOf" srcId="{2A383146-494A-4859-9A2F-E14DBAA75F71}" destId="{58CBD6C9-7437-4F69-A318-7B065C6D4508}" srcOrd="0" destOrd="0" presId="urn:microsoft.com/office/officeart/2005/8/layout/chevron1"/>
    <dgm:cxn modelId="{79182B63-E70C-4D7A-9142-4C1543A4A401}" srcId="{2A383146-494A-4859-9A2F-E14DBAA75F71}" destId="{B467D24E-26F3-4937-843E-1E5DADF308F3}" srcOrd="0" destOrd="0" parTransId="{4DA88AD1-D759-427F-9D5F-D00893817C84}" sibTransId="{F184CEC7-F0F2-4B4C-A55D-66BD95D78A72}"/>
    <dgm:cxn modelId="{8C721264-C174-463A-8F85-C85EE6CECBD2}" type="presOf" srcId="{DDF81ED4-9B79-4710-8A6C-41800B7025AD}" destId="{06DD4F20-080D-4C5E-83C1-89BBB0AB47F3}" srcOrd="0" destOrd="0" presId="urn:microsoft.com/office/officeart/2005/8/layout/chevron1"/>
    <dgm:cxn modelId="{C56C5356-207D-478F-A2CF-2FEFDD8AC47D}" srcId="{2A383146-494A-4859-9A2F-E14DBAA75F71}" destId="{DDF81ED4-9B79-4710-8A6C-41800B7025AD}" srcOrd="2" destOrd="0" parTransId="{025BA054-348D-4314-A129-76F5D347E856}" sibTransId="{CE0C00F1-7E16-4A86-B6C1-3D12F54F7ADD}"/>
    <dgm:cxn modelId="{C1EAAA8E-0CB4-43C8-B279-C00E304DEA4A}" type="presOf" srcId="{EDB7A883-0FD6-488D-9B44-F72CABFF6C9A}" destId="{16758425-EB1A-4025-9CD4-18B5C66AB282}" srcOrd="0" destOrd="0" presId="urn:microsoft.com/office/officeart/2005/8/layout/chevron1"/>
    <dgm:cxn modelId="{D4038CB3-FF81-4CE7-9311-C6594CC20424}" srcId="{2A383146-494A-4859-9A2F-E14DBAA75F71}" destId="{EDB7A883-0FD6-488D-9B44-F72CABFF6C9A}" srcOrd="1" destOrd="0" parTransId="{C3B4B4A6-8CA8-4939-97E0-DD1F48F65175}" sibTransId="{68AF15BF-CBE1-4411-826F-C8C765254851}"/>
    <dgm:cxn modelId="{EF74D2B9-150D-42BD-8CB9-69570B03B10E}" type="presOf" srcId="{18D01732-B00C-47FD-8D5C-E11890EC976A}" destId="{0DA794EF-23C7-4225-A809-B8A45889DC53}" srcOrd="0" destOrd="0" presId="urn:microsoft.com/office/officeart/2005/8/layout/chevron1"/>
    <dgm:cxn modelId="{105C6DBA-7EF7-4D89-8AC5-2EEA44C49C1A}" type="presOf" srcId="{B467D24E-26F3-4937-843E-1E5DADF308F3}" destId="{4544EAE1-7488-4117-AD95-64336EF320AD}" srcOrd="0" destOrd="0" presId="urn:microsoft.com/office/officeart/2005/8/layout/chevron1"/>
    <dgm:cxn modelId="{F196C3A9-09DE-43F6-843F-770B4B32365C}" type="presParOf" srcId="{58CBD6C9-7437-4F69-A318-7B065C6D4508}" destId="{4544EAE1-7488-4117-AD95-64336EF320AD}" srcOrd="0" destOrd="0" presId="urn:microsoft.com/office/officeart/2005/8/layout/chevron1"/>
    <dgm:cxn modelId="{41BC82BF-990A-43E6-A981-4986A6ADC515}" type="presParOf" srcId="{58CBD6C9-7437-4F69-A318-7B065C6D4508}" destId="{73C79185-9808-45E7-9A3F-F373A1A29BCA}" srcOrd="1" destOrd="0" presId="urn:microsoft.com/office/officeart/2005/8/layout/chevron1"/>
    <dgm:cxn modelId="{99D53737-4DA2-4062-BE5C-5C39956B9C6F}" type="presParOf" srcId="{58CBD6C9-7437-4F69-A318-7B065C6D4508}" destId="{16758425-EB1A-4025-9CD4-18B5C66AB282}" srcOrd="2" destOrd="0" presId="urn:microsoft.com/office/officeart/2005/8/layout/chevron1"/>
    <dgm:cxn modelId="{562360B6-1536-4048-A03C-FED83A26EBE1}" type="presParOf" srcId="{58CBD6C9-7437-4F69-A318-7B065C6D4508}" destId="{3C84A173-C1BE-47BA-B05C-F4EF947D8257}" srcOrd="3" destOrd="0" presId="urn:microsoft.com/office/officeart/2005/8/layout/chevron1"/>
    <dgm:cxn modelId="{2E531653-DE3C-4805-BE31-D05081A02A8F}" type="presParOf" srcId="{58CBD6C9-7437-4F69-A318-7B065C6D4508}" destId="{06DD4F20-080D-4C5E-83C1-89BBB0AB47F3}" srcOrd="4" destOrd="0" presId="urn:microsoft.com/office/officeart/2005/8/layout/chevron1"/>
    <dgm:cxn modelId="{F526A1A0-51D9-48F0-815A-C5621550C9E7}" type="presParOf" srcId="{58CBD6C9-7437-4F69-A318-7B065C6D4508}" destId="{2295C406-4EA3-4E0C-977B-01141DD2221C}" srcOrd="5" destOrd="0" presId="urn:microsoft.com/office/officeart/2005/8/layout/chevron1"/>
    <dgm:cxn modelId="{244A936A-3BA7-4E03-A173-7F9434B3273B}" type="presParOf" srcId="{58CBD6C9-7437-4F69-A318-7B065C6D4508}" destId="{0DA794EF-23C7-4225-A809-B8A45889DC5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A383146-494A-4859-9A2F-E14DBAA75F71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B467D24E-26F3-4937-843E-1E5DADF308F3}">
      <dgm:prSet phldrT="[Text]" custT="1"/>
      <dgm:spPr/>
      <dgm:t>
        <a:bodyPr/>
        <a:lstStyle/>
        <a:p>
          <a:r>
            <a:rPr lang="en-US" sz="1200" b="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gm:t>
    </dgm:pt>
    <dgm:pt modelId="{4DA88AD1-D759-427F-9D5F-D00893817C84}" type="parTrans" cxnId="{79182B63-E70C-4D7A-9142-4C1543A4A401}">
      <dgm:prSet/>
      <dgm:spPr/>
      <dgm:t>
        <a:bodyPr/>
        <a:lstStyle/>
        <a:p>
          <a:endParaRPr lang="en-US"/>
        </a:p>
      </dgm:t>
    </dgm:pt>
    <dgm:pt modelId="{F184CEC7-F0F2-4B4C-A55D-66BD95D78A72}" type="sibTrans" cxnId="{79182B63-E70C-4D7A-9142-4C1543A4A401}">
      <dgm:prSet/>
      <dgm:spPr/>
      <dgm:t>
        <a:bodyPr/>
        <a:lstStyle/>
        <a:p>
          <a:endParaRPr lang="en-US"/>
        </a:p>
      </dgm:t>
    </dgm:pt>
    <dgm:pt modelId="{EDB7A883-0FD6-488D-9B44-F72CABFF6C9A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gm:t>
    </dgm:pt>
    <dgm:pt modelId="{C3B4B4A6-8CA8-4939-97E0-DD1F48F65175}" type="parTrans" cxnId="{D4038CB3-FF81-4CE7-9311-C6594CC20424}">
      <dgm:prSet/>
      <dgm:spPr/>
      <dgm:t>
        <a:bodyPr/>
        <a:lstStyle/>
        <a:p>
          <a:endParaRPr lang="en-US"/>
        </a:p>
      </dgm:t>
    </dgm:pt>
    <dgm:pt modelId="{68AF15BF-CBE1-4411-826F-C8C765254851}" type="sibTrans" cxnId="{D4038CB3-FF81-4CE7-9311-C6594CC20424}">
      <dgm:prSet/>
      <dgm:spPr/>
      <dgm:t>
        <a:bodyPr/>
        <a:lstStyle/>
        <a:p>
          <a:endParaRPr lang="en-US"/>
        </a:p>
      </dgm:t>
    </dgm:pt>
    <dgm:pt modelId="{DDF81ED4-9B79-4710-8A6C-41800B7025AD}">
      <dgm:prSet phldrT="[Text]" custT="1"/>
      <dgm:spPr/>
      <dgm:t>
        <a:bodyPr/>
        <a:lstStyle/>
        <a:p>
          <a:r>
            <a:rPr lang="en-US" sz="1200" b="1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gm:t>
    </dgm:pt>
    <dgm:pt modelId="{025BA054-348D-4314-A129-76F5D347E856}" type="parTrans" cxnId="{C56C5356-207D-478F-A2CF-2FEFDD8AC47D}">
      <dgm:prSet/>
      <dgm:spPr/>
      <dgm:t>
        <a:bodyPr/>
        <a:lstStyle/>
        <a:p>
          <a:endParaRPr lang="en-US"/>
        </a:p>
      </dgm:t>
    </dgm:pt>
    <dgm:pt modelId="{CE0C00F1-7E16-4A86-B6C1-3D12F54F7ADD}" type="sibTrans" cxnId="{C56C5356-207D-478F-A2CF-2FEFDD8AC47D}">
      <dgm:prSet/>
      <dgm:spPr/>
      <dgm:t>
        <a:bodyPr/>
        <a:lstStyle/>
        <a:p>
          <a:endParaRPr lang="en-US"/>
        </a:p>
      </dgm:t>
    </dgm:pt>
    <dgm:pt modelId="{18D01732-B00C-47FD-8D5C-E11890EC976A}">
      <dgm:prSet phldrT="[Text]" custT="1"/>
      <dgm:spPr/>
      <dgm:t>
        <a:bodyPr/>
        <a:lstStyle/>
        <a:p>
          <a:endParaRPr lang="en-US" sz="1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AFD0D64-AA2D-46A3-B818-901001863148}" type="sibTrans" cxnId="{470B3038-20A2-475C-BFBC-09E05AA1A400}">
      <dgm:prSet/>
      <dgm:spPr/>
      <dgm:t>
        <a:bodyPr/>
        <a:lstStyle/>
        <a:p>
          <a:endParaRPr lang="en-US"/>
        </a:p>
      </dgm:t>
    </dgm:pt>
    <dgm:pt modelId="{635BBC91-BFCB-4151-A247-3AB57968F0A0}" type="parTrans" cxnId="{470B3038-20A2-475C-BFBC-09E05AA1A400}">
      <dgm:prSet/>
      <dgm:spPr/>
      <dgm:t>
        <a:bodyPr/>
        <a:lstStyle/>
        <a:p>
          <a:endParaRPr lang="en-US"/>
        </a:p>
      </dgm:t>
    </dgm:pt>
    <dgm:pt modelId="{58CBD6C9-7437-4F69-A318-7B065C6D4508}" type="pres">
      <dgm:prSet presAssocID="{2A383146-494A-4859-9A2F-E14DBAA75F71}" presName="Name0" presStyleCnt="0">
        <dgm:presLayoutVars>
          <dgm:dir/>
          <dgm:animLvl val="lvl"/>
          <dgm:resizeHandles val="exact"/>
        </dgm:presLayoutVars>
      </dgm:prSet>
      <dgm:spPr/>
    </dgm:pt>
    <dgm:pt modelId="{4544EAE1-7488-4117-AD95-64336EF320AD}" type="pres">
      <dgm:prSet presAssocID="{B467D24E-26F3-4937-843E-1E5DADF308F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3C79185-9808-45E7-9A3F-F373A1A29BCA}" type="pres">
      <dgm:prSet presAssocID="{F184CEC7-F0F2-4B4C-A55D-66BD95D78A72}" presName="parTxOnlySpace" presStyleCnt="0"/>
      <dgm:spPr/>
    </dgm:pt>
    <dgm:pt modelId="{16758425-EB1A-4025-9CD4-18B5C66AB282}" type="pres">
      <dgm:prSet presAssocID="{EDB7A883-0FD6-488D-9B44-F72CABFF6C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C84A173-C1BE-47BA-B05C-F4EF947D8257}" type="pres">
      <dgm:prSet presAssocID="{68AF15BF-CBE1-4411-826F-C8C765254851}" presName="parTxOnlySpace" presStyleCnt="0"/>
      <dgm:spPr/>
    </dgm:pt>
    <dgm:pt modelId="{06DD4F20-080D-4C5E-83C1-89BBB0AB47F3}" type="pres">
      <dgm:prSet presAssocID="{DDF81ED4-9B79-4710-8A6C-41800B7025A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295C406-4EA3-4E0C-977B-01141DD2221C}" type="pres">
      <dgm:prSet presAssocID="{CE0C00F1-7E16-4A86-B6C1-3D12F54F7ADD}" presName="parTxOnlySpace" presStyleCnt="0"/>
      <dgm:spPr/>
    </dgm:pt>
    <dgm:pt modelId="{0DA794EF-23C7-4225-A809-B8A45889DC53}" type="pres">
      <dgm:prSet presAssocID="{18D01732-B00C-47FD-8D5C-E11890EC976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70B3038-20A2-475C-BFBC-09E05AA1A400}" srcId="{2A383146-494A-4859-9A2F-E14DBAA75F71}" destId="{18D01732-B00C-47FD-8D5C-E11890EC976A}" srcOrd="3" destOrd="0" parTransId="{635BBC91-BFCB-4151-A247-3AB57968F0A0}" sibTransId="{CAFD0D64-AA2D-46A3-B818-901001863148}"/>
    <dgm:cxn modelId="{DFF0913A-7E6B-4961-835F-8380C30378C0}" type="presOf" srcId="{2A383146-494A-4859-9A2F-E14DBAA75F71}" destId="{58CBD6C9-7437-4F69-A318-7B065C6D4508}" srcOrd="0" destOrd="0" presId="urn:microsoft.com/office/officeart/2005/8/layout/chevron1"/>
    <dgm:cxn modelId="{79182B63-E70C-4D7A-9142-4C1543A4A401}" srcId="{2A383146-494A-4859-9A2F-E14DBAA75F71}" destId="{B467D24E-26F3-4937-843E-1E5DADF308F3}" srcOrd="0" destOrd="0" parTransId="{4DA88AD1-D759-427F-9D5F-D00893817C84}" sibTransId="{F184CEC7-F0F2-4B4C-A55D-66BD95D78A72}"/>
    <dgm:cxn modelId="{8C721264-C174-463A-8F85-C85EE6CECBD2}" type="presOf" srcId="{DDF81ED4-9B79-4710-8A6C-41800B7025AD}" destId="{06DD4F20-080D-4C5E-83C1-89BBB0AB47F3}" srcOrd="0" destOrd="0" presId="urn:microsoft.com/office/officeart/2005/8/layout/chevron1"/>
    <dgm:cxn modelId="{C56C5356-207D-478F-A2CF-2FEFDD8AC47D}" srcId="{2A383146-494A-4859-9A2F-E14DBAA75F71}" destId="{DDF81ED4-9B79-4710-8A6C-41800B7025AD}" srcOrd="2" destOrd="0" parTransId="{025BA054-348D-4314-A129-76F5D347E856}" sibTransId="{CE0C00F1-7E16-4A86-B6C1-3D12F54F7ADD}"/>
    <dgm:cxn modelId="{C1EAAA8E-0CB4-43C8-B279-C00E304DEA4A}" type="presOf" srcId="{EDB7A883-0FD6-488D-9B44-F72CABFF6C9A}" destId="{16758425-EB1A-4025-9CD4-18B5C66AB282}" srcOrd="0" destOrd="0" presId="urn:microsoft.com/office/officeart/2005/8/layout/chevron1"/>
    <dgm:cxn modelId="{D4038CB3-FF81-4CE7-9311-C6594CC20424}" srcId="{2A383146-494A-4859-9A2F-E14DBAA75F71}" destId="{EDB7A883-0FD6-488D-9B44-F72CABFF6C9A}" srcOrd="1" destOrd="0" parTransId="{C3B4B4A6-8CA8-4939-97E0-DD1F48F65175}" sibTransId="{68AF15BF-CBE1-4411-826F-C8C765254851}"/>
    <dgm:cxn modelId="{EF74D2B9-150D-42BD-8CB9-69570B03B10E}" type="presOf" srcId="{18D01732-B00C-47FD-8D5C-E11890EC976A}" destId="{0DA794EF-23C7-4225-A809-B8A45889DC53}" srcOrd="0" destOrd="0" presId="urn:microsoft.com/office/officeart/2005/8/layout/chevron1"/>
    <dgm:cxn modelId="{105C6DBA-7EF7-4D89-8AC5-2EEA44C49C1A}" type="presOf" srcId="{B467D24E-26F3-4937-843E-1E5DADF308F3}" destId="{4544EAE1-7488-4117-AD95-64336EF320AD}" srcOrd="0" destOrd="0" presId="urn:microsoft.com/office/officeart/2005/8/layout/chevron1"/>
    <dgm:cxn modelId="{F196C3A9-09DE-43F6-843F-770B4B32365C}" type="presParOf" srcId="{58CBD6C9-7437-4F69-A318-7B065C6D4508}" destId="{4544EAE1-7488-4117-AD95-64336EF320AD}" srcOrd="0" destOrd="0" presId="urn:microsoft.com/office/officeart/2005/8/layout/chevron1"/>
    <dgm:cxn modelId="{41BC82BF-990A-43E6-A981-4986A6ADC515}" type="presParOf" srcId="{58CBD6C9-7437-4F69-A318-7B065C6D4508}" destId="{73C79185-9808-45E7-9A3F-F373A1A29BCA}" srcOrd="1" destOrd="0" presId="urn:microsoft.com/office/officeart/2005/8/layout/chevron1"/>
    <dgm:cxn modelId="{99D53737-4DA2-4062-BE5C-5C39956B9C6F}" type="presParOf" srcId="{58CBD6C9-7437-4F69-A318-7B065C6D4508}" destId="{16758425-EB1A-4025-9CD4-18B5C66AB282}" srcOrd="2" destOrd="0" presId="urn:microsoft.com/office/officeart/2005/8/layout/chevron1"/>
    <dgm:cxn modelId="{562360B6-1536-4048-A03C-FED83A26EBE1}" type="presParOf" srcId="{58CBD6C9-7437-4F69-A318-7B065C6D4508}" destId="{3C84A173-C1BE-47BA-B05C-F4EF947D8257}" srcOrd="3" destOrd="0" presId="urn:microsoft.com/office/officeart/2005/8/layout/chevron1"/>
    <dgm:cxn modelId="{2E531653-DE3C-4805-BE31-D05081A02A8F}" type="presParOf" srcId="{58CBD6C9-7437-4F69-A318-7B065C6D4508}" destId="{06DD4F20-080D-4C5E-83C1-89BBB0AB47F3}" srcOrd="4" destOrd="0" presId="urn:microsoft.com/office/officeart/2005/8/layout/chevron1"/>
    <dgm:cxn modelId="{F526A1A0-51D9-48F0-815A-C5621550C9E7}" type="presParOf" srcId="{58CBD6C9-7437-4F69-A318-7B065C6D4508}" destId="{2295C406-4EA3-4E0C-977B-01141DD2221C}" srcOrd="5" destOrd="0" presId="urn:microsoft.com/office/officeart/2005/8/layout/chevron1"/>
    <dgm:cxn modelId="{244A936A-3BA7-4E03-A173-7F9434B3273B}" type="presParOf" srcId="{58CBD6C9-7437-4F69-A318-7B065C6D4508}" destId="{0DA794EF-23C7-4225-A809-B8A45889DC5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A383146-494A-4859-9A2F-E14DBAA75F71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B467D24E-26F3-4937-843E-1E5DADF308F3}">
      <dgm:prSet phldrT="[Text]" custT="1"/>
      <dgm:spPr/>
      <dgm:t>
        <a:bodyPr/>
        <a:lstStyle/>
        <a:p>
          <a:r>
            <a:rPr lang="en-US" sz="1200" b="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gm:t>
    </dgm:pt>
    <dgm:pt modelId="{4DA88AD1-D759-427F-9D5F-D00893817C84}" type="parTrans" cxnId="{79182B63-E70C-4D7A-9142-4C1543A4A401}">
      <dgm:prSet/>
      <dgm:spPr/>
      <dgm:t>
        <a:bodyPr/>
        <a:lstStyle/>
        <a:p>
          <a:endParaRPr lang="en-US"/>
        </a:p>
      </dgm:t>
    </dgm:pt>
    <dgm:pt modelId="{F184CEC7-F0F2-4B4C-A55D-66BD95D78A72}" type="sibTrans" cxnId="{79182B63-E70C-4D7A-9142-4C1543A4A401}">
      <dgm:prSet/>
      <dgm:spPr/>
      <dgm:t>
        <a:bodyPr/>
        <a:lstStyle/>
        <a:p>
          <a:endParaRPr lang="en-US"/>
        </a:p>
      </dgm:t>
    </dgm:pt>
    <dgm:pt modelId="{EDB7A883-0FD6-488D-9B44-F72CABFF6C9A}">
      <dgm:prSet phldrT="[Text]" custT="1"/>
      <dgm:spPr/>
      <dgm:t>
        <a:bodyPr/>
        <a:lstStyle/>
        <a:p>
          <a:r>
            <a:rPr lang="en-US" sz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gm:t>
    </dgm:pt>
    <dgm:pt modelId="{C3B4B4A6-8CA8-4939-97E0-DD1F48F65175}" type="parTrans" cxnId="{D4038CB3-FF81-4CE7-9311-C6594CC20424}">
      <dgm:prSet/>
      <dgm:spPr/>
      <dgm:t>
        <a:bodyPr/>
        <a:lstStyle/>
        <a:p>
          <a:endParaRPr lang="en-US"/>
        </a:p>
      </dgm:t>
    </dgm:pt>
    <dgm:pt modelId="{68AF15BF-CBE1-4411-826F-C8C765254851}" type="sibTrans" cxnId="{D4038CB3-FF81-4CE7-9311-C6594CC20424}">
      <dgm:prSet/>
      <dgm:spPr/>
      <dgm:t>
        <a:bodyPr/>
        <a:lstStyle/>
        <a:p>
          <a:endParaRPr lang="en-US"/>
        </a:p>
      </dgm:t>
    </dgm:pt>
    <dgm:pt modelId="{DDF81ED4-9B79-4710-8A6C-41800B7025AD}">
      <dgm:prSet phldrT="[Text]" custT="1"/>
      <dgm:spPr/>
      <dgm:t>
        <a:bodyPr/>
        <a:lstStyle/>
        <a:p>
          <a:r>
            <a:rPr lang="en-US" sz="1200" b="0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gm:t>
    </dgm:pt>
    <dgm:pt modelId="{025BA054-348D-4314-A129-76F5D347E856}" type="parTrans" cxnId="{C56C5356-207D-478F-A2CF-2FEFDD8AC47D}">
      <dgm:prSet/>
      <dgm:spPr/>
      <dgm:t>
        <a:bodyPr/>
        <a:lstStyle/>
        <a:p>
          <a:endParaRPr lang="en-US"/>
        </a:p>
      </dgm:t>
    </dgm:pt>
    <dgm:pt modelId="{CE0C00F1-7E16-4A86-B6C1-3D12F54F7ADD}" type="sibTrans" cxnId="{C56C5356-207D-478F-A2CF-2FEFDD8AC47D}">
      <dgm:prSet/>
      <dgm:spPr/>
      <dgm:t>
        <a:bodyPr/>
        <a:lstStyle/>
        <a:p>
          <a:endParaRPr lang="en-US"/>
        </a:p>
      </dgm:t>
    </dgm:pt>
    <dgm:pt modelId="{18D01732-B00C-47FD-8D5C-E11890EC976A}">
      <dgm:prSet phldrT="[Text]" custT="1"/>
      <dgm:spPr/>
      <dgm:t>
        <a:bodyPr/>
        <a:lstStyle/>
        <a:p>
          <a:r>
            <a:rPr lang="en-US" sz="1200" b="1" dirty="0">
              <a:latin typeface="Calibri" panose="020F0502020204030204" pitchFamily="34" charset="0"/>
              <a:cs typeface="Calibri" panose="020F0502020204030204" pitchFamily="34" charset="0"/>
            </a:rPr>
            <a:t>Looks-Like, Works-Like Prototype</a:t>
          </a:r>
        </a:p>
      </dgm:t>
    </dgm:pt>
    <dgm:pt modelId="{635BBC91-BFCB-4151-A247-3AB57968F0A0}" type="parTrans" cxnId="{470B3038-20A2-475C-BFBC-09E05AA1A400}">
      <dgm:prSet/>
      <dgm:spPr/>
      <dgm:t>
        <a:bodyPr/>
        <a:lstStyle/>
        <a:p>
          <a:endParaRPr lang="en-US"/>
        </a:p>
      </dgm:t>
    </dgm:pt>
    <dgm:pt modelId="{CAFD0D64-AA2D-46A3-B818-901001863148}" type="sibTrans" cxnId="{470B3038-20A2-475C-BFBC-09E05AA1A400}">
      <dgm:prSet/>
      <dgm:spPr/>
      <dgm:t>
        <a:bodyPr/>
        <a:lstStyle/>
        <a:p>
          <a:endParaRPr lang="en-US"/>
        </a:p>
      </dgm:t>
    </dgm:pt>
    <dgm:pt modelId="{58CBD6C9-7437-4F69-A318-7B065C6D4508}" type="pres">
      <dgm:prSet presAssocID="{2A383146-494A-4859-9A2F-E14DBAA75F71}" presName="Name0" presStyleCnt="0">
        <dgm:presLayoutVars>
          <dgm:dir/>
          <dgm:animLvl val="lvl"/>
          <dgm:resizeHandles val="exact"/>
        </dgm:presLayoutVars>
      </dgm:prSet>
      <dgm:spPr/>
    </dgm:pt>
    <dgm:pt modelId="{4544EAE1-7488-4117-AD95-64336EF320AD}" type="pres">
      <dgm:prSet presAssocID="{B467D24E-26F3-4937-843E-1E5DADF308F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3C79185-9808-45E7-9A3F-F373A1A29BCA}" type="pres">
      <dgm:prSet presAssocID="{F184CEC7-F0F2-4B4C-A55D-66BD95D78A72}" presName="parTxOnlySpace" presStyleCnt="0"/>
      <dgm:spPr/>
    </dgm:pt>
    <dgm:pt modelId="{16758425-EB1A-4025-9CD4-18B5C66AB282}" type="pres">
      <dgm:prSet presAssocID="{EDB7A883-0FD6-488D-9B44-F72CABFF6C9A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C84A173-C1BE-47BA-B05C-F4EF947D8257}" type="pres">
      <dgm:prSet presAssocID="{68AF15BF-CBE1-4411-826F-C8C765254851}" presName="parTxOnlySpace" presStyleCnt="0"/>
      <dgm:spPr/>
    </dgm:pt>
    <dgm:pt modelId="{06DD4F20-080D-4C5E-83C1-89BBB0AB47F3}" type="pres">
      <dgm:prSet presAssocID="{DDF81ED4-9B79-4710-8A6C-41800B7025A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295C406-4EA3-4E0C-977B-01141DD2221C}" type="pres">
      <dgm:prSet presAssocID="{CE0C00F1-7E16-4A86-B6C1-3D12F54F7ADD}" presName="parTxOnlySpace" presStyleCnt="0"/>
      <dgm:spPr/>
    </dgm:pt>
    <dgm:pt modelId="{0DA794EF-23C7-4225-A809-B8A45889DC53}" type="pres">
      <dgm:prSet presAssocID="{18D01732-B00C-47FD-8D5C-E11890EC976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70B3038-20A2-475C-BFBC-09E05AA1A400}" srcId="{2A383146-494A-4859-9A2F-E14DBAA75F71}" destId="{18D01732-B00C-47FD-8D5C-E11890EC976A}" srcOrd="3" destOrd="0" parTransId="{635BBC91-BFCB-4151-A247-3AB57968F0A0}" sibTransId="{CAFD0D64-AA2D-46A3-B818-901001863148}"/>
    <dgm:cxn modelId="{DFF0913A-7E6B-4961-835F-8380C30378C0}" type="presOf" srcId="{2A383146-494A-4859-9A2F-E14DBAA75F71}" destId="{58CBD6C9-7437-4F69-A318-7B065C6D4508}" srcOrd="0" destOrd="0" presId="urn:microsoft.com/office/officeart/2005/8/layout/chevron1"/>
    <dgm:cxn modelId="{79182B63-E70C-4D7A-9142-4C1543A4A401}" srcId="{2A383146-494A-4859-9A2F-E14DBAA75F71}" destId="{B467D24E-26F3-4937-843E-1E5DADF308F3}" srcOrd="0" destOrd="0" parTransId="{4DA88AD1-D759-427F-9D5F-D00893817C84}" sibTransId="{F184CEC7-F0F2-4B4C-A55D-66BD95D78A72}"/>
    <dgm:cxn modelId="{8C721264-C174-463A-8F85-C85EE6CECBD2}" type="presOf" srcId="{DDF81ED4-9B79-4710-8A6C-41800B7025AD}" destId="{06DD4F20-080D-4C5E-83C1-89BBB0AB47F3}" srcOrd="0" destOrd="0" presId="urn:microsoft.com/office/officeart/2005/8/layout/chevron1"/>
    <dgm:cxn modelId="{C56C5356-207D-478F-A2CF-2FEFDD8AC47D}" srcId="{2A383146-494A-4859-9A2F-E14DBAA75F71}" destId="{DDF81ED4-9B79-4710-8A6C-41800B7025AD}" srcOrd="2" destOrd="0" parTransId="{025BA054-348D-4314-A129-76F5D347E856}" sibTransId="{CE0C00F1-7E16-4A86-B6C1-3D12F54F7ADD}"/>
    <dgm:cxn modelId="{C1EAAA8E-0CB4-43C8-B279-C00E304DEA4A}" type="presOf" srcId="{EDB7A883-0FD6-488D-9B44-F72CABFF6C9A}" destId="{16758425-EB1A-4025-9CD4-18B5C66AB282}" srcOrd="0" destOrd="0" presId="urn:microsoft.com/office/officeart/2005/8/layout/chevron1"/>
    <dgm:cxn modelId="{D4038CB3-FF81-4CE7-9311-C6594CC20424}" srcId="{2A383146-494A-4859-9A2F-E14DBAA75F71}" destId="{EDB7A883-0FD6-488D-9B44-F72CABFF6C9A}" srcOrd="1" destOrd="0" parTransId="{C3B4B4A6-8CA8-4939-97E0-DD1F48F65175}" sibTransId="{68AF15BF-CBE1-4411-826F-C8C765254851}"/>
    <dgm:cxn modelId="{EF74D2B9-150D-42BD-8CB9-69570B03B10E}" type="presOf" srcId="{18D01732-B00C-47FD-8D5C-E11890EC976A}" destId="{0DA794EF-23C7-4225-A809-B8A45889DC53}" srcOrd="0" destOrd="0" presId="urn:microsoft.com/office/officeart/2005/8/layout/chevron1"/>
    <dgm:cxn modelId="{105C6DBA-7EF7-4D89-8AC5-2EEA44C49C1A}" type="presOf" srcId="{B467D24E-26F3-4937-843E-1E5DADF308F3}" destId="{4544EAE1-7488-4117-AD95-64336EF320AD}" srcOrd="0" destOrd="0" presId="urn:microsoft.com/office/officeart/2005/8/layout/chevron1"/>
    <dgm:cxn modelId="{F196C3A9-09DE-43F6-843F-770B4B32365C}" type="presParOf" srcId="{58CBD6C9-7437-4F69-A318-7B065C6D4508}" destId="{4544EAE1-7488-4117-AD95-64336EF320AD}" srcOrd="0" destOrd="0" presId="urn:microsoft.com/office/officeart/2005/8/layout/chevron1"/>
    <dgm:cxn modelId="{41BC82BF-990A-43E6-A981-4986A6ADC515}" type="presParOf" srcId="{58CBD6C9-7437-4F69-A318-7B065C6D4508}" destId="{73C79185-9808-45E7-9A3F-F373A1A29BCA}" srcOrd="1" destOrd="0" presId="urn:microsoft.com/office/officeart/2005/8/layout/chevron1"/>
    <dgm:cxn modelId="{99D53737-4DA2-4062-BE5C-5C39956B9C6F}" type="presParOf" srcId="{58CBD6C9-7437-4F69-A318-7B065C6D4508}" destId="{16758425-EB1A-4025-9CD4-18B5C66AB282}" srcOrd="2" destOrd="0" presId="urn:microsoft.com/office/officeart/2005/8/layout/chevron1"/>
    <dgm:cxn modelId="{562360B6-1536-4048-A03C-FED83A26EBE1}" type="presParOf" srcId="{58CBD6C9-7437-4F69-A318-7B065C6D4508}" destId="{3C84A173-C1BE-47BA-B05C-F4EF947D8257}" srcOrd="3" destOrd="0" presId="urn:microsoft.com/office/officeart/2005/8/layout/chevron1"/>
    <dgm:cxn modelId="{2E531653-DE3C-4805-BE31-D05081A02A8F}" type="presParOf" srcId="{58CBD6C9-7437-4F69-A318-7B065C6D4508}" destId="{06DD4F20-080D-4C5E-83C1-89BBB0AB47F3}" srcOrd="4" destOrd="0" presId="urn:microsoft.com/office/officeart/2005/8/layout/chevron1"/>
    <dgm:cxn modelId="{F526A1A0-51D9-48F0-815A-C5621550C9E7}" type="presParOf" srcId="{58CBD6C9-7437-4F69-A318-7B065C6D4508}" destId="{2295C406-4EA3-4E0C-977B-01141DD2221C}" srcOrd="5" destOrd="0" presId="urn:microsoft.com/office/officeart/2005/8/layout/chevron1"/>
    <dgm:cxn modelId="{244A936A-3BA7-4E03-A173-7F9434B3273B}" type="presParOf" srcId="{58CBD6C9-7437-4F69-A318-7B065C6D4508}" destId="{0DA794EF-23C7-4225-A809-B8A45889DC5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041959-FDDA-4B12-9096-8836C7457F53}">
      <dsp:nvSpPr>
        <dsp:cNvPr id="0" name=""/>
        <dsp:cNvSpPr/>
      </dsp:nvSpPr>
      <dsp:spPr>
        <a:xfrm>
          <a:off x="2531" y="5925"/>
          <a:ext cx="1684734" cy="67389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sp:txBody>
      <dsp:txXfrm>
        <a:off x="339478" y="5925"/>
        <a:ext cx="1010841" cy="673893"/>
      </dsp:txXfrm>
    </dsp:sp>
    <dsp:sp modelId="{64692EDE-E6B0-43AB-BEC4-5E591A242C62}">
      <dsp:nvSpPr>
        <dsp:cNvPr id="0" name=""/>
        <dsp:cNvSpPr/>
      </dsp:nvSpPr>
      <dsp:spPr>
        <a:xfrm>
          <a:off x="2531" y="764056"/>
          <a:ext cx="1347787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kern="1200" dirty="0">
              <a:latin typeface="Calibri" panose="020F0502020204030204" pitchFamily="34" charset="0"/>
              <a:cs typeface="Calibri" panose="020F0502020204030204" pitchFamily="34" charset="0"/>
            </a:rPr>
            <a:t>Identify possible hardware options.</a:t>
          </a:r>
        </a:p>
      </dsp:txBody>
      <dsp:txXfrm>
        <a:off x="2531" y="764056"/>
        <a:ext cx="1347787" cy="648000"/>
      </dsp:txXfrm>
    </dsp:sp>
    <dsp:sp modelId="{7689496F-00F8-4214-A3CC-B6A59E29680D}">
      <dsp:nvSpPr>
        <dsp:cNvPr id="0" name=""/>
        <dsp:cNvSpPr/>
      </dsp:nvSpPr>
      <dsp:spPr>
        <a:xfrm>
          <a:off x="1471265" y="5925"/>
          <a:ext cx="1684734" cy="67389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sp:txBody>
      <dsp:txXfrm>
        <a:off x="1808212" y="5925"/>
        <a:ext cx="1010841" cy="673893"/>
      </dsp:txXfrm>
    </dsp:sp>
    <dsp:sp modelId="{61DF7467-AB5F-4EEB-85EE-17D1900D96F9}">
      <dsp:nvSpPr>
        <dsp:cNvPr id="0" name=""/>
        <dsp:cNvSpPr/>
      </dsp:nvSpPr>
      <dsp:spPr>
        <a:xfrm>
          <a:off x="1471265" y="764056"/>
          <a:ext cx="1347787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kern="1200" dirty="0">
              <a:latin typeface="Calibri" panose="020F0502020204030204" pitchFamily="34" charset="0"/>
              <a:cs typeface="Calibri" panose="020F0502020204030204" pitchFamily="34" charset="0"/>
            </a:rPr>
            <a:t>Bench test components to verify viability.</a:t>
          </a:r>
        </a:p>
      </dsp:txBody>
      <dsp:txXfrm>
        <a:off x="1471265" y="764056"/>
        <a:ext cx="1347787" cy="648000"/>
      </dsp:txXfrm>
    </dsp:sp>
    <dsp:sp modelId="{9BDED78A-58FD-4617-B9FA-B3C3F347C18F}">
      <dsp:nvSpPr>
        <dsp:cNvPr id="0" name=""/>
        <dsp:cNvSpPr/>
      </dsp:nvSpPr>
      <dsp:spPr>
        <a:xfrm>
          <a:off x="2940000" y="5925"/>
          <a:ext cx="1684734" cy="67389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sp:txBody>
      <dsp:txXfrm>
        <a:off x="3276947" y="5925"/>
        <a:ext cx="1010841" cy="673893"/>
      </dsp:txXfrm>
    </dsp:sp>
    <dsp:sp modelId="{1A62AACD-EC4A-4B13-9B48-88FE91EF2E44}">
      <dsp:nvSpPr>
        <dsp:cNvPr id="0" name=""/>
        <dsp:cNvSpPr/>
      </dsp:nvSpPr>
      <dsp:spPr>
        <a:xfrm>
          <a:off x="2940000" y="764056"/>
          <a:ext cx="1347787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kern="1200" dirty="0">
              <a:latin typeface="Calibri" panose="020F0502020204030204" pitchFamily="34" charset="0"/>
              <a:cs typeface="Calibri" panose="020F0502020204030204" pitchFamily="34" charset="0"/>
            </a:rPr>
            <a:t>Integrate subsystems to verify interaction.</a:t>
          </a:r>
        </a:p>
      </dsp:txBody>
      <dsp:txXfrm>
        <a:off x="2940000" y="764056"/>
        <a:ext cx="1347787" cy="648000"/>
      </dsp:txXfrm>
    </dsp:sp>
    <dsp:sp modelId="{6EB86E58-0482-410B-856F-71DAD98D88C8}">
      <dsp:nvSpPr>
        <dsp:cNvPr id="0" name=""/>
        <dsp:cNvSpPr/>
      </dsp:nvSpPr>
      <dsp:spPr>
        <a:xfrm>
          <a:off x="4411265" y="5925"/>
          <a:ext cx="1684734" cy="67389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Looks-Like, Works-Like Prototype</a:t>
          </a:r>
        </a:p>
      </dsp:txBody>
      <dsp:txXfrm>
        <a:off x="4748212" y="5925"/>
        <a:ext cx="1010841" cy="673893"/>
      </dsp:txXfrm>
    </dsp:sp>
    <dsp:sp modelId="{19E5EB3D-9892-4ECE-829C-E71405A80498}">
      <dsp:nvSpPr>
        <dsp:cNvPr id="0" name=""/>
        <dsp:cNvSpPr/>
      </dsp:nvSpPr>
      <dsp:spPr>
        <a:xfrm>
          <a:off x="4408734" y="764056"/>
          <a:ext cx="1347787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kern="1200" dirty="0">
              <a:latin typeface="Calibri" panose="020F0502020204030204" pitchFamily="34" charset="0"/>
              <a:cs typeface="Calibri" panose="020F0502020204030204" pitchFamily="34" charset="0"/>
            </a:rPr>
            <a:t>Build and test client deliverable.</a:t>
          </a:r>
        </a:p>
      </dsp:txBody>
      <dsp:txXfrm>
        <a:off x="4408734" y="764056"/>
        <a:ext cx="1347787" cy="648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4EAE1-7488-4117-AD95-64336EF320AD}">
      <dsp:nvSpPr>
        <dsp:cNvPr id="0" name=""/>
        <dsp:cNvSpPr/>
      </dsp:nvSpPr>
      <dsp:spPr>
        <a:xfrm>
          <a:off x="2827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sp:txBody>
      <dsp:txXfrm>
        <a:off x="332035" y="379783"/>
        <a:ext cx="987624" cy="658415"/>
      </dsp:txXfrm>
    </dsp:sp>
    <dsp:sp modelId="{16758425-EB1A-4025-9CD4-18B5C66AB282}">
      <dsp:nvSpPr>
        <dsp:cNvPr id="0" name=""/>
        <dsp:cNvSpPr/>
      </dsp:nvSpPr>
      <dsp:spPr>
        <a:xfrm>
          <a:off x="1484262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1813470" y="379783"/>
        <a:ext cx="987624" cy="658415"/>
      </dsp:txXfrm>
    </dsp:sp>
    <dsp:sp modelId="{06DD4F20-080D-4C5E-83C1-89BBB0AB47F3}">
      <dsp:nvSpPr>
        <dsp:cNvPr id="0" name=""/>
        <dsp:cNvSpPr/>
      </dsp:nvSpPr>
      <dsp:spPr>
        <a:xfrm>
          <a:off x="2965698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294906" y="379783"/>
        <a:ext cx="987624" cy="658415"/>
      </dsp:txXfrm>
    </dsp:sp>
    <dsp:sp modelId="{0DA794EF-23C7-4225-A809-B8A45889DC53}">
      <dsp:nvSpPr>
        <dsp:cNvPr id="0" name=""/>
        <dsp:cNvSpPr/>
      </dsp:nvSpPr>
      <dsp:spPr>
        <a:xfrm>
          <a:off x="4447133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776341" y="379783"/>
        <a:ext cx="987624" cy="6584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4EAE1-7488-4117-AD95-64336EF320AD}">
      <dsp:nvSpPr>
        <dsp:cNvPr id="0" name=""/>
        <dsp:cNvSpPr/>
      </dsp:nvSpPr>
      <dsp:spPr>
        <a:xfrm>
          <a:off x="2827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sp:txBody>
      <dsp:txXfrm>
        <a:off x="332035" y="379783"/>
        <a:ext cx="987624" cy="658415"/>
      </dsp:txXfrm>
    </dsp:sp>
    <dsp:sp modelId="{16758425-EB1A-4025-9CD4-18B5C66AB282}">
      <dsp:nvSpPr>
        <dsp:cNvPr id="0" name=""/>
        <dsp:cNvSpPr/>
      </dsp:nvSpPr>
      <dsp:spPr>
        <a:xfrm>
          <a:off x="1484262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sp:txBody>
      <dsp:txXfrm>
        <a:off x="1813470" y="379783"/>
        <a:ext cx="987624" cy="658415"/>
      </dsp:txXfrm>
    </dsp:sp>
    <dsp:sp modelId="{06DD4F20-080D-4C5E-83C1-89BBB0AB47F3}">
      <dsp:nvSpPr>
        <dsp:cNvPr id="0" name=""/>
        <dsp:cNvSpPr/>
      </dsp:nvSpPr>
      <dsp:spPr>
        <a:xfrm>
          <a:off x="2965698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294906" y="379783"/>
        <a:ext cx="987624" cy="658415"/>
      </dsp:txXfrm>
    </dsp:sp>
    <dsp:sp modelId="{0DA794EF-23C7-4225-A809-B8A45889DC53}">
      <dsp:nvSpPr>
        <dsp:cNvPr id="0" name=""/>
        <dsp:cNvSpPr/>
      </dsp:nvSpPr>
      <dsp:spPr>
        <a:xfrm>
          <a:off x="4447133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776341" y="379783"/>
        <a:ext cx="987624" cy="6584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4EAE1-7488-4117-AD95-64336EF320AD}">
      <dsp:nvSpPr>
        <dsp:cNvPr id="0" name=""/>
        <dsp:cNvSpPr/>
      </dsp:nvSpPr>
      <dsp:spPr>
        <a:xfrm>
          <a:off x="2827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sp:txBody>
      <dsp:txXfrm>
        <a:off x="332035" y="379783"/>
        <a:ext cx="987624" cy="658415"/>
      </dsp:txXfrm>
    </dsp:sp>
    <dsp:sp modelId="{16758425-EB1A-4025-9CD4-18B5C66AB282}">
      <dsp:nvSpPr>
        <dsp:cNvPr id="0" name=""/>
        <dsp:cNvSpPr/>
      </dsp:nvSpPr>
      <dsp:spPr>
        <a:xfrm>
          <a:off x="1484262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sp:txBody>
      <dsp:txXfrm>
        <a:off x="1813470" y="379783"/>
        <a:ext cx="987624" cy="658415"/>
      </dsp:txXfrm>
    </dsp:sp>
    <dsp:sp modelId="{06DD4F20-080D-4C5E-83C1-89BBB0AB47F3}">
      <dsp:nvSpPr>
        <dsp:cNvPr id="0" name=""/>
        <dsp:cNvSpPr/>
      </dsp:nvSpPr>
      <dsp:spPr>
        <a:xfrm>
          <a:off x="2965698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sp:txBody>
      <dsp:txXfrm>
        <a:off x="3294906" y="379783"/>
        <a:ext cx="987624" cy="658415"/>
      </dsp:txXfrm>
    </dsp:sp>
    <dsp:sp modelId="{0DA794EF-23C7-4225-A809-B8A45889DC53}">
      <dsp:nvSpPr>
        <dsp:cNvPr id="0" name=""/>
        <dsp:cNvSpPr/>
      </dsp:nvSpPr>
      <dsp:spPr>
        <a:xfrm>
          <a:off x="4447133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776341" y="379783"/>
        <a:ext cx="987624" cy="65841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4EAE1-7488-4117-AD95-64336EF320AD}">
      <dsp:nvSpPr>
        <dsp:cNvPr id="0" name=""/>
        <dsp:cNvSpPr/>
      </dsp:nvSpPr>
      <dsp:spPr>
        <a:xfrm>
          <a:off x="2827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Calibri" panose="020F0502020204030204" pitchFamily="34" charset="0"/>
              <a:cs typeface="Calibri" panose="020F0502020204030204" pitchFamily="34" charset="0"/>
            </a:rPr>
            <a:t>Hardware Selection</a:t>
          </a:r>
        </a:p>
      </dsp:txBody>
      <dsp:txXfrm>
        <a:off x="332035" y="379783"/>
        <a:ext cx="987624" cy="658415"/>
      </dsp:txXfrm>
    </dsp:sp>
    <dsp:sp modelId="{16758425-EB1A-4025-9CD4-18B5C66AB282}">
      <dsp:nvSpPr>
        <dsp:cNvPr id="0" name=""/>
        <dsp:cNvSpPr/>
      </dsp:nvSpPr>
      <dsp:spPr>
        <a:xfrm>
          <a:off x="1484262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" panose="020F0502020204030204" pitchFamily="34" charset="0"/>
              <a:cs typeface="Calibri" panose="020F0502020204030204" pitchFamily="34" charset="0"/>
            </a:rPr>
            <a:t>Low-Res Prototype</a:t>
          </a:r>
        </a:p>
      </dsp:txBody>
      <dsp:txXfrm>
        <a:off x="1813470" y="379783"/>
        <a:ext cx="987624" cy="658415"/>
      </dsp:txXfrm>
    </dsp:sp>
    <dsp:sp modelId="{06DD4F20-080D-4C5E-83C1-89BBB0AB47F3}">
      <dsp:nvSpPr>
        <dsp:cNvPr id="0" name=""/>
        <dsp:cNvSpPr/>
      </dsp:nvSpPr>
      <dsp:spPr>
        <a:xfrm>
          <a:off x="2965698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Calibri" panose="020F0502020204030204" pitchFamily="34" charset="0"/>
              <a:cs typeface="Calibri" panose="020F0502020204030204" pitchFamily="34" charset="0"/>
            </a:rPr>
            <a:t>Functional Prototype</a:t>
          </a:r>
        </a:p>
      </dsp:txBody>
      <dsp:txXfrm>
        <a:off x="3294906" y="379783"/>
        <a:ext cx="987624" cy="658415"/>
      </dsp:txXfrm>
    </dsp:sp>
    <dsp:sp modelId="{0DA794EF-23C7-4225-A809-B8A45889DC53}">
      <dsp:nvSpPr>
        <dsp:cNvPr id="0" name=""/>
        <dsp:cNvSpPr/>
      </dsp:nvSpPr>
      <dsp:spPr>
        <a:xfrm>
          <a:off x="4447133" y="379783"/>
          <a:ext cx="1646039" cy="65841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 panose="020F0502020204030204" pitchFamily="34" charset="0"/>
              <a:cs typeface="Calibri" panose="020F0502020204030204" pitchFamily="34" charset="0"/>
            </a:rPr>
            <a:t>Looks-Like, Works-Like Prototype</a:t>
          </a:r>
        </a:p>
      </dsp:txBody>
      <dsp:txXfrm>
        <a:off x="4776341" y="379783"/>
        <a:ext cx="987624" cy="658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eg>
</file>

<file path=ppt/media/image23.JPG>
</file>

<file path=ppt/media/image24.pn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2284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2b3edaa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2b3edaa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2613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5818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4486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6284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2b3edaa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2b3edaa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725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711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3570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32b3edaa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32b3edaa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2b3edaa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2b3edaa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6857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32b3eda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32b3eda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0497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87492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32b3edaa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32b3edaa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9984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32b3edaa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32b3edaa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59430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32b3edaa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32b3edaa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4470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32b3eda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32b3eda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420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32b3eda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32b3eda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3737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32b3edaa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32b3edaa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2b3edaa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2b3edaa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2b3edaa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2b3edaa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6900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32b3eda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32b3eda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frobot.com/product-690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parkfun.com/products/13835" TargetMode="External"/><Relationship Id="rId4" Type="http://schemas.openxmlformats.org/officeDocument/2006/relationships/hyperlink" Target="https://www.digikey.com/products/en/sensors-transducers/float-level-sensors/521?k=CD50CN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Handpiece Cleaner/Lubricator Prototyping 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at</a:t>
            </a: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M3 Design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alibri"/>
                <a:ea typeface="Calibri"/>
                <a:cs typeface="Calibri"/>
                <a:sym typeface="Calibri"/>
              </a:rPr>
              <a:t>Siddharth Kurwa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" sz="1400" dirty="0">
                <a:latin typeface="Calibri"/>
                <a:ea typeface="Calibri"/>
                <a:cs typeface="Calibri"/>
                <a:sym typeface="Calibri"/>
              </a:rPr>
              <a:t>kurwa.github.io</a:t>
            </a:r>
            <a:endParaRPr sz="1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4CF872-D165-49D9-8A44-1A8BC13551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65" b="95007" l="9400" r="89931">
                        <a14:foregroundMark x1="41691" y1="9193" x2="41691" y2="9193"/>
                        <a14:foregroundMark x1="37773" y1="8565" x2="48165" y2="8565"/>
                        <a14:foregroundMark x1="9400" y1="28869" x2="11012" y2="30721"/>
                        <a14:foregroundMark x1="11483" y1="27646" x2="9400" y2="27348"/>
                        <a14:foregroundMark x1="68924" y1="74405" x2="87128" y2="41799"/>
                        <a14:foregroundMark x1="78373" y1="58102" x2="78373" y2="58102"/>
                        <a14:foregroundMark x1="78373" y1="58102" x2="73983" y2="51620"/>
                        <a14:foregroundMark x1="59003" y1="89782" x2="55084" y2="91634"/>
                        <a14:foregroundMark x1="55084" y1="91634" x2="61756" y2="87930"/>
                        <a14:foregroundMark x1="61756" y1="87632" x2="61756" y2="87632"/>
                        <a14:foregroundMark x1="58085" y1="85152" x2="57143" y2="95007"/>
                      </a14:backgroundRemoval>
                    </a14:imgEffect>
                  </a14:imgLayer>
                </a14:imgProps>
              </a:ext>
            </a:extLst>
          </a:blip>
          <a:srcRect l="8435" r="13720" b="8222"/>
          <a:stretch/>
        </p:blipFill>
        <p:spPr>
          <a:xfrm>
            <a:off x="3062287" y="2075420"/>
            <a:ext cx="3019426" cy="26699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Sensor Survey</a:t>
            </a:r>
            <a:endParaRPr sz="24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8E350EA3-CC9B-453E-BAB1-FF9466F7A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Open/closed door and drawer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Considered detent and reed switches – quickly chose reed switches for smaller package size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Liquid level switch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Researched sensing principles (ultrasonic, capacitive, optical, pressure, magnetic) and found several options – narrowed down to below list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7FBE76-95B9-4EF5-AC3D-D1C866BDA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253"/>
              </p:ext>
            </p:extLst>
          </p:nvPr>
        </p:nvGraphicFramePr>
        <p:xfrm>
          <a:off x="974346" y="2826435"/>
          <a:ext cx="7100500" cy="1742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291826344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0724567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688710054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84168184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35565830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Working Principle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Lead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1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Capacitive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  <a:hlinkClick r:id="rId3"/>
                        </a:rPr>
                        <a:t>DFRobot</a:t>
                      </a:r>
                      <a:endParaRPr lang="en-US" sz="12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1-2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Cost; non-contact; package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Limited resources; lead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6428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Capacitive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  <a:hlinkClick r:id="rId4"/>
                        </a:rPr>
                        <a:t>Carlo Gavazzi</a:t>
                      </a:r>
                      <a:endParaRPr lang="en-US" sz="12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Non-contact; lead time;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Cost; package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581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Optical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  <a:hlinkClick r:id="rId5"/>
                        </a:rPr>
                        <a:t>Sparkfun</a:t>
                      </a:r>
                      <a:endParaRPr lang="en-US" sz="12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Cost; lead time; package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31891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AD062CD-4C94-4DE3-8FCB-2060E4FC22DA}"/>
              </a:ext>
            </a:extLst>
          </p:cNvPr>
          <p:cNvSpPr/>
          <p:nvPr/>
        </p:nvSpPr>
        <p:spPr>
          <a:xfrm>
            <a:off x="974346" y="2607226"/>
            <a:ext cx="2603778" cy="219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Comparison of liquid level switch solutions.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7BCBEA-6EC3-456B-AAB7-B4885AFDCA8B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082568A-D19F-4467-9F2A-B67D75A2DE21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16" name="Arrow: Chevron 15">
                <a:extLst>
                  <a:ext uri="{FF2B5EF4-FFF2-40B4-BE49-F238E27FC236}">
                    <a16:creationId xmlns:a16="http://schemas.microsoft.com/office/drawing/2014/main" id="{4299935E-D9C5-4299-AA3D-403F7BCDBF12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17" name="Arrow: Chevron 16">
                <a:extLst>
                  <a:ext uri="{FF2B5EF4-FFF2-40B4-BE49-F238E27FC236}">
                    <a16:creationId xmlns:a16="http://schemas.microsoft.com/office/drawing/2014/main" id="{03378729-AEDB-4CEF-8FB1-9ED6D494D5F5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18" name="Arrow: Chevron 17">
                <a:extLst>
                  <a:ext uri="{FF2B5EF4-FFF2-40B4-BE49-F238E27FC236}">
                    <a16:creationId xmlns:a16="http://schemas.microsoft.com/office/drawing/2014/main" id="{EE6C63BC-B10C-4657-BEBD-2FDA266E8D60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19" name="Arrow: Chevron 18">
                <a:extLst>
                  <a:ext uri="{FF2B5EF4-FFF2-40B4-BE49-F238E27FC236}">
                    <a16:creationId xmlns:a16="http://schemas.microsoft.com/office/drawing/2014/main" id="{ABB92855-21A0-4BF7-83F0-6B693E3EF799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5D2C7EB7-0E06-46BF-A6DB-4DC998CC0883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4BA67CF2-73A6-40F5-AD6B-32F263A76B00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id="{776A2E02-419E-4D2C-96F5-BFB66DA686B9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Pump Control Solution</a:t>
            </a:r>
            <a:endParaRPr sz="24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8E350EA3-CC9B-453E-BAB1-FF9466F7A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00000"/>
              </a:lnSpc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Pump operating condition requirements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handpieces:  30 GPH, &lt;4 psi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Restrictive handpieces: 0 GPH, &lt;9 psi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Tested pump characteristics without control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flow: 30 GPH, 3.6 psi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Choked flow: 0 GPH, 16 psi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Made physical system model to identify control need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Motor driver to satisfy requirement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E5E43AF-06B5-4394-8740-E7C173B216F5}"/>
              </a:ext>
            </a:extLst>
          </p:cNvPr>
          <p:cNvGrpSpPr/>
          <p:nvPr/>
        </p:nvGrpSpPr>
        <p:grpSpPr>
          <a:xfrm>
            <a:off x="7177157" y="2072612"/>
            <a:ext cx="1767404" cy="2496263"/>
            <a:chOff x="7168944" y="1934453"/>
            <a:chExt cx="1767404" cy="24962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7AF0796-5C7E-46E1-A11C-5FB791821141}"/>
                </a:ext>
              </a:extLst>
            </p:cNvPr>
            <p:cNvGrpSpPr/>
            <p:nvPr/>
          </p:nvGrpSpPr>
          <p:grpSpPr>
            <a:xfrm>
              <a:off x="7168946" y="1934453"/>
              <a:ext cx="1767402" cy="2292764"/>
              <a:chOff x="5943600" y="-149311"/>
              <a:chExt cx="2007733" cy="2800869"/>
            </a:xfrm>
          </p:grpSpPr>
          <p:pic>
            <p:nvPicPr>
              <p:cNvPr id="1026" name="Picture 2" descr="Adafruit DRV8871 DC Motor Driver Breakout Board - 3.6A Max">
                <a:extLst>
                  <a:ext uri="{FF2B5EF4-FFF2-40B4-BE49-F238E27FC236}">
                    <a16:creationId xmlns:a16="http://schemas.microsoft.com/office/drawing/2014/main" id="{48C59324-9610-46BD-8B72-2E5371D990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421" t="14428" r="28427" b="13043"/>
              <a:stretch/>
            </p:blipFill>
            <p:spPr bwMode="auto">
              <a:xfrm>
                <a:off x="5943600" y="574625"/>
                <a:ext cx="1722783" cy="20769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7FCDC3C7-B5FF-4E8A-B341-433E630D075C}"/>
                  </a:ext>
                </a:extLst>
              </p:cNvPr>
              <p:cNvSpPr/>
              <p:nvPr/>
            </p:nvSpPr>
            <p:spPr>
              <a:xfrm>
                <a:off x="6804991" y="1842052"/>
                <a:ext cx="483704" cy="397566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45BB1107-ADC9-4E86-B6E0-4AF6B4F8E842}"/>
                  </a:ext>
                </a:extLst>
              </p:cNvPr>
              <p:cNvCxnSpPr>
                <a:cxnSpLocks/>
                <a:stCxn id="2" idx="0"/>
                <a:endCxn id="6" idx="2"/>
              </p:cNvCxnSpPr>
              <p:nvPr/>
            </p:nvCxnSpPr>
            <p:spPr>
              <a:xfrm flipH="1" flipV="1">
                <a:off x="7046842" y="485953"/>
                <a:ext cx="1" cy="1356099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F04C2D8-4E75-40D7-8494-E11CBBE11E00}"/>
                  </a:ext>
                </a:extLst>
              </p:cNvPr>
              <p:cNvSpPr/>
              <p:nvPr/>
            </p:nvSpPr>
            <p:spPr>
              <a:xfrm>
                <a:off x="6142350" y="-149311"/>
                <a:ext cx="1808983" cy="635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Sense resistor controls current limiting</a:t>
                </a:r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3C5D970-654F-408E-AD19-86C0DEC71279}"/>
                </a:ext>
              </a:extLst>
            </p:cNvPr>
            <p:cNvSpPr/>
            <p:nvPr/>
          </p:nvSpPr>
          <p:spPr>
            <a:xfrm>
              <a:off x="7168944" y="4227217"/>
              <a:ext cx="1516561" cy="2034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DRV8871 motor driver.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62AE804-4CC2-40AB-85FE-C60941CC84DD}"/>
              </a:ext>
            </a:extLst>
          </p:cNvPr>
          <p:cNvGrpSpPr/>
          <p:nvPr/>
        </p:nvGrpSpPr>
        <p:grpSpPr>
          <a:xfrm>
            <a:off x="1307059" y="3231830"/>
            <a:ext cx="4484412" cy="1356840"/>
            <a:chOff x="1012770" y="2934380"/>
            <a:chExt cx="4484412" cy="1356840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03F85175-C5DD-4327-8396-1F0AA69715E0}"/>
                </a:ext>
              </a:extLst>
            </p:cNvPr>
            <p:cNvGrpSpPr/>
            <p:nvPr/>
          </p:nvGrpSpPr>
          <p:grpSpPr>
            <a:xfrm>
              <a:off x="1019046" y="2934380"/>
              <a:ext cx="4478136" cy="1108466"/>
              <a:chOff x="1405829" y="3175649"/>
              <a:chExt cx="4478136" cy="110846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169396F0-DE66-4984-801E-2BF7C7FFD01E}"/>
                  </a:ext>
                </a:extLst>
              </p:cNvPr>
              <p:cNvSpPr/>
              <p:nvPr/>
            </p:nvSpPr>
            <p:spPr>
              <a:xfrm>
                <a:off x="4871002" y="3803655"/>
                <a:ext cx="1012963" cy="4804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Output pressure head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38891F24-5F5A-4AA3-BC11-CBCD58A69CFC}"/>
                  </a:ext>
                </a:extLst>
              </p:cNvPr>
              <p:cNvCxnSpPr>
                <a:cxnSpLocks/>
                <a:stCxn id="28" idx="3"/>
                <a:endCxn id="25" idx="1"/>
              </p:cNvCxnSpPr>
              <p:nvPr/>
            </p:nvCxnSpPr>
            <p:spPr>
              <a:xfrm>
                <a:off x="4671944" y="4043885"/>
                <a:ext cx="199058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3D61333-F04D-4E56-8A9A-09391EEF1E6E}"/>
                  </a:ext>
                </a:extLst>
              </p:cNvPr>
              <p:cNvSpPr/>
              <p:nvPr/>
            </p:nvSpPr>
            <p:spPr>
              <a:xfrm>
                <a:off x="4273824" y="3803655"/>
                <a:ext cx="398120" cy="4804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</a:t>
                </a:r>
                <a:r>
                  <a:rPr lang="en-US" sz="1100" baseline="-25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40F305C-FE53-46CB-A41C-CA835AD01F5F}"/>
                  </a:ext>
                </a:extLst>
              </p:cNvPr>
              <p:cNvSpPr/>
              <p:nvPr/>
            </p:nvSpPr>
            <p:spPr>
              <a:xfrm>
                <a:off x="3472069" y="3803655"/>
                <a:ext cx="605456" cy="4804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Motor torque</a:t>
                </a:r>
              </a:p>
            </p:txBody>
          </p: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2B271062-DB12-401D-B2CB-AAF6BD20A82E}"/>
                  </a:ext>
                </a:extLst>
              </p:cNvPr>
              <p:cNvCxnSpPr>
                <a:cxnSpLocks/>
                <a:stCxn id="33" idx="3"/>
                <a:endCxn id="28" idx="1"/>
              </p:cNvCxnSpPr>
              <p:nvPr/>
            </p:nvCxnSpPr>
            <p:spPr>
              <a:xfrm>
                <a:off x="4077525" y="4043885"/>
                <a:ext cx="196299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32148A9-6175-425D-8536-1C484024DEDD}"/>
                  </a:ext>
                </a:extLst>
              </p:cNvPr>
              <p:cNvSpPr/>
              <p:nvPr/>
            </p:nvSpPr>
            <p:spPr>
              <a:xfrm>
                <a:off x="2948607" y="3803655"/>
                <a:ext cx="324401" cy="4804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</a:t>
                </a:r>
                <a:r>
                  <a:rPr lang="en-US" sz="1100" baseline="-25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B259AD4E-0B6F-4493-8DE6-A98F15A706B4}"/>
                  </a:ext>
                </a:extLst>
              </p:cNvPr>
              <p:cNvCxnSpPr>
                <a:cxnSpLocks/>
                <a:stCxn id="37" idx="3"/>
                <a:endCxn id="33" idx="1"/>
              </p:cNvCxnSpPr>
              <p:nvPr/>
            </p:nvCxnSpPr>
            <p:spPr>
              <a:xfrm>
                <a:off x="3273008" y="4043885"/>
                <a:ext cx="199061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CE0249E0-A6A4-4732-ABEE-E8BF67DE5BB2}"/>
                  </a:ext>
                </a:extLst>
              </p:cNvPr>
              <p:cNvCxnSpPr>
                <a:cxnSpLocks/>
                <a:stCxn id="54" idx="3"/>
                <a:endCxn id="37" idx="1"/>
              </p:cNvCxnSpPr>
              <p:nvPr/>
            </p:nvCxnSpPr>
            <p:spPr>
              <a:xfrm>
                <a:off x="2749547" y="4043885"/>
                <a:ext cx="19906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51BE908-F3AE-4EA6-B764-2685A1334F0F}"/>
                  </a:ext>
                </a:extLst>
              </p:cNvPr>
              <p:cNvGrpSpPr/>
              <p:nvPr/>
            </p:nvGrpSpPr>
            <p:grpSpPr>
              <a:xfrm>
                <a:off x="2205379" y="3803655"/>
                <a:ext cx="544168" cy="480460"/>
                <a:chOff x="2636075" y="3563425"/>
                <a:chExt cx="544168" cy="480460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0AF5E74F-1FD0-4157-95FC-98AD3B1DFA72}"/>
                    </a:ext>
                  </a:extLst>
                </p:cNvPr>
                <p:cNvSpPr/>
                <p:nvPr/>
              </p:nvSpPr>
              <p:spPr>
                <a:xfrm>
                  <a:off x="2636075" y="3563425"/>
                  <a:ext cx="544168" cy="480460"/>
                </a:xfrm>
                <a:prstGeom prst="rect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6F223796-3F3B-4491-A054-F71A7CC305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19386" y="3611927"/>
                  <a:ext cx="390798" cy="379097"/>
                </a:xfrm>
                <a:prstGeom prst="rect">
                  <a:avLst/>
                </a:prstGeom>
              </p:spPr>
            </p:pic>
          </p:grp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9DC2BC0-48AA-46AD-9A86-D11DFA3F9817}"/>
                  </a:ext>
                </a:extLst>
              </p:cNvPr>
              <p:cNvSpPr/>
              <p:nvPr/>
            </p:nvSpPr>
            <p:spPr>
              <a:xfrm>
                <a:off x="1405829" y="3801476"/>
                <a:ext cx="605456" cy="4804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Input current</a:t>
                </a:r>
                <a:endParaRPr lang="en-US" sz="1100" baseline="-25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671743FC-E6B8-497C-8B83-D26ECC1C0B4C}"/>
                  </a:ext>
                </a:extLst>
              </p:cNvPr>
              <p:cNvCxnSpPr>
                <a:cxnSpLocks/>
                <a:stCxn id="69" idx="3"/>
                <a:endCxn id="54" idx="1"/>
              </p:cNvCxnSpPr>
              <p:nvPr/>
            </p:nvCxnSpPr>
            <p:spPr>
              <a:xfrm>
                <a:off x="2011285" y="4041706"/>
                <a:ext cx="194094" cy="21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F73E67A3-4794-4613-BC2B-83EF673E7236}"/>
                  </a:ext>
                </a:extLst>
              </p:cNvPr>
              <p:cNvCxnSpPr>
                <a:cxnSpLocks/>
                <a:stCxn id="79" idx="2"/>
                <a:endCxn id="54" idx="0"/>
              </p:cNvCxnSpPr>
              <p:nvPr/>
            </p:nvCxnSpPr>
            <p:spPr>
              <a:xfrm>
                <a:off x="2477463" y="3656109"/>
                <a:ext cx="0" cy="147546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E9B11028-7272-400A-83E2-DA8B500ACA87}"/>
                  </a:ext>
                </a:extLst>
              </p:cNvPr>
              <p:cNvSpPr/>
              <p:nvPr/>
            </p:nvSpPr>
            <p:spPr>
              <a:xfrm>
                <a:off x="1719605" y="3175649"/>
                <a:ext cx="1515716" cy="4804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Controller saturates input current</a:t>
                </a: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06693EE-3AB1-4FBD-9242-3617DDE569CF}"/>
                </a:ext>
              </a:extLst>
            </p:cNvPr>
            <p:cNvSpPr/>
            <p:nvPr/>
          </p:nvSpPr>
          <p:spPr>
            <a:xfrm>
              <a:off x="1012770" y="4080270"/>
              <a:ext cx="2375244" cy="2109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Open-loop control model of pump.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F169A90-F0CA-472F-A86B-96E1B2131D11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FFECF2B-CD54-4DC1-BAF9-DA0BF877DEAD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47" name="Arrow: Chevron 46">
                <a:extLst>
                  <a:ext uri="{FF2B5EF4-FFF2-40B4-BE49-F238E27FC236}">
                    <a16:creationId xmlns:a16="http://schemas.microsoft.com/office/drawing/2014/main" id="{44B41DAA-CF56-48C6-9ED1-0BF8C698D22E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48" name="Arrow: Chevron 47">
                <a:extLst>
                  <a:ext uri="{FF2B5EF4-FFF2-40B4-BE49-F238E27FC236}">
                    <a16:creationId xmlns:a16="http://schemas.microsoft.com/office/drawing/2014/main" id="{FA328BA6-CD87-4451-A678-0CCFF9E29572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49" name="Arrow: Chevron 48">
                <a:extLst>
                  <a:ext uri="{FF2B5EF4-FFF2-40B4-BE49-F238E27FC236}">
                    <a16:creationId xmlns:a16="http://schemas.microsoft.com/office/drawing/2014/main" id="{9F287A0A-B725-4B19-9BAE-45DE26C7F248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50" name="Arrow: Chevron 49">
                <a:extLst>
                  <a:ext uri="{FF2B5EF4-FFF2-40B4-BE49-F238E27FC236}">
                    <a16:creationId xmlns:a16="http://schemas.microsoft.com/office/drawing/2014/main" id="{8857AEFE-4E3E-4559-88D5-223683434BFA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51" name="Arrow: Chevron 50">
                <a:extLst>
                  <a:ext uri="{FF2B5EF4-FFF2-40B4-BE49-F238E27FC236}">
                    <a16:creationId xmlns:a16="http://schemas.microsoft.com/office/drawing/2014/main" id="{EF5994D8-8E42-4629-8729-7D3D3E94997A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52" name="Arrow: Chevron 51">
                <a:extLst>
                  <a:ext uri="{FF2B5EF4-FFF2-40B4-BE49-F238E27FC236}">
                    <a16:creationId xmlns:a16="http://schemas.microsoft.com/office/drawing/2014/main" id="{D5DE1B84-BDDF-48A0-BF42-61A096E6E4E7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46" name="Arrow: Chevron 45">
              <a:extLst>
                <a:ext uri="{FF2B5EF4-FFF2-40B4-BE49-F238E27FC236}">
                  <a16:creationId xmlns:a16="http://schemas.microsoft.com/office/drawing/2014/main" id="{6702776C-326C-4056-A49C-7777664E831A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5869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42FA656-D133-4556-8A16-CEC2320A09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7299827"/>
              </p:ext>
            </p:extLst>
          </p:nvPr>
        </p:nvGraphicFramePr>
        <p:xfrm>
          <a:off x="1524000" y="1862759"/>
          <a:ext cx="6096000" cy="1417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9E942D78-AEBD-48A5-99B8-F89A26D22A50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80AC109-BAEB-4657-8C11-361613E3476F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40D14423-018E-4F99-8903-2ABC1C068327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99A093FE-EB37-4813-8AB6-7CA6B730313F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B06593AA-D472-4817-A2E4-6ECD4A8FA0C5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0F756D2B-403C-4D71-9951-B5CB53009C9C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F306668B-5FAE-46DB-B970-D5469E62F0F9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8224457-7293-4C20-84AA-213D7F54CE6B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A1F28323-01DE-4145-B506-7724593AFFA1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485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Sensor Function Checking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AF481C5-FDD8-4E41-96F7-467A82D1408D}"/>
              </a:ext>
            </a:extLst>
          </p:cNvPr>
          <p:cNvGrpSpPr/>
          <p:nvPr/>
        </p:nvGrpSpPr>
        <p:grpSpPr>
          <a:xfrm>
            <a:off x="740101" y="1199948"/>
            <a:ext cx="7663798" cy="2743603"/>
            <a:chOff x="740101" y="2279374"/>
            <a:chExt cx="7663798" cy="2743603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D2CE2B8F-7178-4813-8B5F-04318A2FCB3D}"/>
                </a:ext>
              </a:extLst>
            </p:cNvPr>
            <p:cNvGrpSpPr/>
            <p:nvPr/>
          </p:nvGrpSpPr>
          <p:grpSpPr>
            <a:xfrm>
              <a:off x="740101" y="2279374"/>
              <a:ext cx="7663798" cy="2743603"/>
              <a:chOff x="849932" y="2279374"/>
              <a:chExt cx="7663798" cy="2743603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016CB86-4D1F-4074-95B5-7713512B8A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809" t="21801" r="9996" b="38460"/>
              <a:stretch/>
            </p:blipFill>
            <p:spPr>
              <a:xfrm>
                <a:off x="4022552" y="2613680"/>
                <a:ext cx="4491178" cy="18288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3BF8070-3E88-4B4C-95AA-2D2CD06365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9932" y="2613680"/>
                <a:ext cx="2920311" cy="2190233"/>
              </a:xfrm>
              <a:prstGeom prst="rect">
                <a:avLst/>
              </a:prstGeom>
            </p:spPr>
          </p:pic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819EF9B-3DA1-423B-B73F-8208A921D81A}"/>
                  </a:ext>
                </a:extLst>
              </p:cNvPr>
              <p:cNvSpPr/>
              <p:nvPr/>
            </p:nvSpPr>
            <p:spPr>
              <a:xfrm>
                <a:off x="4256282" y="3741058"/>
                <a:ext cx="674341" cy="397566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4620C2D1-1332-4C8C-BD22-504B9B3BCE6B}"/>
                  </a:ext>
                </a:extLst>
              </p:cNvPr>
              <p:cNvCxnSpPr>
                <a:cxnSpLocks/>
                <a:stCxn id="11" idx="4"/>
                <a:endCxn id="13" idx="0"/>
              </p:cNvCxnSpPr>
              <p:nvPr/>
            </p:nvCxnSpPr>
            <p:spPr>
              <a:xfrm flipH="1">
                <a:off x="4593452" y="4138624"/>
                <a:ext cx="1" cy="296214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05FCD73-6742-4E44-892B-FDC1DC7EEEB1}"/>
                  </a:ext>
                </a:extLst>
              </p:cNvPr>
              <p:cNvSpPr/>
              <p:nvPr/>
            </p:nvSpPr>
            <p:spPr>
              <a:xfrm>
                <a:off x="3741418" y="4434838"/>
                <a:ext cx="1704068" cy="26135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0.1” repeatability range</a:t>
                </a: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C979A1B-6A66-4102-A7E4-EDF7DD2EEE9B}"/>
                  </a:ext>
                </a:extLst>
              </p:cNvPr>
              <p:cNvSpPr/>
              <p:nvPr/>
            </p:nvSpPr>
            <p:spPr>
              <a:xfrm>
                <a:off x="5310537" y="3740422"/>
                <a:ext cx="674341" cy="397566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CD9BBE00-5924-435B-98F2-7725A4B9707C}"/>
                  </a:ext>
                </a:extLst>
              </p:cNvPr>
              <p:cNvCxnSpPr>
                <a:cxnSpLocks/>
                <a:stCxn id="30" idx="2"/>
              </p:cNvCxnSpPr>
              <p:nvPr/>
            </p:nvCxnSpPr>
            <p:spPr>
              <a:xfrm>
                <a:off x="7487478" y="2546304"/>
                <a:ext cx="0" cy="1103857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F61A866A-F1EF-4F87-B08A-966A1E25B571}"/>
                  </a:ext>
                </a:extLst>
              </p:cNvPr>
              <p:cNvSpPr/>
              <p:nvPr/>
            </p:nvSpPr>
            <p:spPr>
              <a:xfrm>
                <a:off x="6541917" y="2279374"/>
                <a:ext cx="1891121" cy="266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Carlo Gavazzi sensor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9F092E8-9C9F-4129-84CE-A64244FBE253}"/>
                  </a:ext>
                </a:extLst>
              </p:cNvPr>
              <p:cNvSpPr/>
              <p:nvPr/>
            </p:nvSpPr>
            <p:spPr>
              <a:xfrm>
                <a:off x="849932" y="4803913"/>
                <a:ext cx="1891121" cy="2190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i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Level sensor bench test setup.</a:t>
                </a: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677F5F1-C971-453C-AB1A-952C2CBD15DD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4540967" y="2568636"/>
              <a:ext cx="0" cy="82968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5D6B574-B1C7-4A20-9CAA-D7DF8FC68626}"/>
                </a:ext>
              </a:extLst>
            </p:cNvPr>
            <p:cNvSpPr/>
            <p:nvPr/>
          </p:nvSpPr>
          <p:spPr>
            <a:xfrm>
              <a:off x="3595407" y="2301706"/>
              <a:ext cx="1891120" cy="266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¼” shim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2194AE3-B609-4FAF-BC47-A6ED40B0E4D1}"/>
                </a:ext>
              </a:extLst>
            </p:cNvPr>
            <p:cNvSpPr/>
            <p:nvPr/>
          </p:nvSpPr>
          <p:spPr>
            <a:xfrm>
              <a:off x="4592316" y="2297252"/>
              <a:ext cx="1891120" cy="266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No shim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430EE8D-C621-4867-A06F-256C53E1B53D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5537875" y="2564182"/>
              <a:ext cx="1" cy="83413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Google Shape;62;p14">
            <a:extLst>
              <a:ext uri="{FF2B5EF4-FFF2-40B4-BE49-F238E27FC236}">
                <a16:creationId xmlns:a16="http://schemas.microsoft.com/office/drawing/2014/main" id="{A8C5F79D-7E53-4255-A03B-9CFED209DF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4066588"/>
            <a:ext cx="8298900" cy="794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0.1” repeatability acceptable with margin based on tank CAD and projected sensor position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2A2B0DD-D4D9-487A-94ED-13D92705F024}"/>
              </a:ext>
            </a:extLst>
          </p:cNvPr>
          <p:cNvSpPr/>
          <p:nvPr/>
        </p:nvSpPr>
        <p:spPr>
          <a:xfrm>
            <a:off x="3912721" y="3724487"/>
            <a:ext cx="1891121" cy="219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 results.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091B41D-27D5-4D44-A71E-3F7A36C3C71E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98DE60D-5904-4923-B2A6-90712AB9DE2F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51" name="Arrow: Chevron 50">
                <a:extLst>
                  <a:ext uri="{FF2B5EF4-FFF2-40B4-BE49-F238E27FC236}">
                    <a16:creationId xmlns:a16="http://schemas.microsoft.com/office/drawing/2014/main" id="{ABE4162B-A6A6-4128-B754-FA188A5779F0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52" name="Arrow: Chevron 51">
                <a:extLst>
                  <a:ext uri="{FF2B5EF4-FFF2-40B4-BE49-F238E27FC236}">
                    <a16:creationId xmlns:a16="http://schemas.microsoft.com/office/drawing/2014/main" id="{C6E69A6E-2E3B-4A8A-A801-546C9595A59D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53" name="Arrow: Chevron 52">
                <a:extLst>
                  <a:ext uri="{FF2B5EF4-FFF2-40B4-BE49-F238E27FC236}">
                    <a16:creationId xmlns:a16="http://schemas.microsoft.com/office/drawing/2014/main" id="{CBC149FC-6239-4E74-B23D-E9050E6474A6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54" name="Arrow: Chevron 53">
                <a:extLst>
                  <a:ext uri="{FF2B5EF4-FFF2-40B4-BE49-F238E27FC236}">
                    <a16:creationId xmlns:a16="http://schemas.microsoft.com/office/drawing/2014/main" id="{4F64A856-8602-4EFC-BFAE-9E9D20ACC5A1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55" name="Arrow: Chevron 54">
                <a:extLst>
                  <a:ext uri="{FF2B5EF4-FFF2-40B4-BE49-F238E27FC236}">
                    <a16:creationId xmlns:a16="http://schemas.microsoft.com/office/drawing/2014/main" id="{B8202512-9FE0-464D-940D-C2302D7755B4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56" name="Arrow: Chevron 55">
                <a:extLst>
                  <a:ext uri="{FF2B5EF4-FFF2-40B4-BE49-F238E27FC236}">
                    <a16:creationId xmlns:a16="http://schemas.microsoft.com/office/drawing/2014/main" id="{A9E43F87-69DC-4347-A945-5CB1672BC66E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50" name="Arrow: Chevron 49">
              <a:extLst>
                <a:ext uri="{FF2B5EF4-FFF2-40B4-BE49-F238E27FC236}">
                  <a16:creationId xmlns:a16="http://schemas.microsoft.com/office/drawing/2014/main" id="{7B63C841-9DC3-496F-A980-E809D3E94C35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1252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Pump Control Testing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Google Shape;62;p14">
                <a:extLst>
                  <a:ext uri="{FF2B5EF4-FFF2-40B4-BE49-F238E27FC236}">
                    <a16:creationId xmlns:a16="http://schemas.microsoft.com/office/drawing/2014/main" id="{8E350EA3-CC9B-453E-BAB1-FF9466F7A295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1700" y="1152475"/>
                <a:ext cx="8520600" cy="34164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Iteratively determined current sense resistor to meet pressure requirements</a:t>
                </a:r>
              </a:p>
              <a:p>
                <a:pPr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Provided empirical model: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𝑠𝑒𝑛𝑠𝑒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64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𝑘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𝑙𝑖𝑚</m:t>
                            </m:r>
                          </m:sub>
                        </m:sSub>
                      </m:den>
                    </m:f>
                  </m:oMath>
                </a14:m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4" name="Google Shape;62;p14">
                <a:extLst>
                  <a:ext uri="{FF2B5EF4-FFF2-40B4-BE49-F238E27FC236}">
                    <a16:creationId xmlns:a16="http://schemas.microsoft.com/office/drawing/2014/main" id="{8E350EA3-CC9B-453E-BAB1-FF9466F7A295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152475"/>
                <a:ext cx="8520600" cy="34164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812A0E7-70FF-45DE-9886-FB4CC0E63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280" y="2487639"/>
            <a:ext cx="2845917" cy="21344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239C79-63D7-4BAB-8403-38BAE57B82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630" b="44536"/>
          <a:stretch/>
        </p:blipFill>
        <p:spPr>
          <a:xfrm>
            <a:off x="4709160" y="2489174"/>
            <a:ext cx="2428240" cy="213236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40273F-1A59-4623-882E-A1B415224F2A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5923281" y="4028440"/>
            <a:ext cx="134508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430C54D-CA43-4F60-9776-83637E3A6076}"/>
              </a:ext>
            </a:extLst>
          </p:cNvPr>
          <p:cNvSpPr/>
          <p:nvPr/>
        </p:nvSpPr>
        <p:spPr>
          <a:xfrm>
            <a:off x="7268363" y="3894975"/>
            <a:ext cx="1026840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Motor driver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A4295E-E05B-4429-8369-F9759E97ABEB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4023462" y="2352889"/>
            <a:ext cx="6626" cy="108167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CC4F609-874F-433B-BCA3-5C9AF3386284}"/>
              </a:ext>
            </a:extLst>
          </p:cNvPr>
          <p:cNvSpPr/>
          <p:nvPr/>
        </p:nvSpPr>
        <p:spPr>
          <a:xfrm>
            <a:off x="3351016" y="2085959"/>
            <a:ext cx="1358144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Pressure transducer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8F316BF-CB63-4847-8C1D-C859AF3C8092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1576721" y="3854648"/>
            <a:ext cx="113027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22C2B80-B451-4955-A144-EB43DBD837F7}"/>
              </a:ext>
            </a:extLst>
          </p:cNvPr>
          <p:cNvSpPr/>
          <p:nvPr/>
        </p:nvSpPr>
        <p:spPr>
          <a:xfrm>
            <a:off x="768096" y="3721183"/>
            <a:ext cx="808625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Flowmeter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C46B364-8077-4E05-A690-E137ED782150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1576720" y="4146664"/>
            <a:ext cx="1145268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1141BB15-1F7F-46C8-B8AE-6D489C4E9DC9}"/>
              </a:ext>
            </a:extLst>
          </p:cNvPr>
          <p:cNvSpPr/>
          <p:nvPr/>
        </p:nvSpPr>
        <p:spPr>
          <a:xfrm>
            <a:off x="705440" y="4013199"/>
            <a:ext cx="871280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Choke valve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B755F1-AE0A-4EC0-8328-FA7C4CC33229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3007634" y="2352889"/>
            <a:ext cx="0" cy="93348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9439405-8C45-4F98-B91C-CA637E9E1519}"/>
              </a:ext>
            </a:extLst>
          </p:cNvPr>
          <p:cNvSpPr/>
          <p:nvPr/>
        </p:nvSpPr>
        <p:spPr>
          <a:xfrm>
            <a:off x="2328562" y="2085959"/>
            <a:ext cx="1358144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Pump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CC77931-3D4E-4605-BA2E-4BEB164BE713}"/>
              </a:ext>
            </a:extLst>
          </p:cNvPr>
          <p:cNvSpPr/>
          <p:nvPr/>
        </p:nvSpPr>
        <p:spPr>
          <a:xfrm>
            <a:off x="1732280" y="4621537"/>
            <a:ext cx="2839720" cy="214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Pump measurement setup.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0DD9C59-3133-4304-84B6-28EEE03750EB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10114B4-E05A-411D-9F2B-8FB5A649283A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32" name="Arrow: Chevron 31">
                <a:extLst>
                  <a:ext uri="{FF2B5EF4-FFF2-40B4-BE49-F238E27FC236}">
                    <a16:creationId xmlns:a16="http://schemas.microsoft.com/office/drawing/2014/main" id="{50F2EE40-37F8-4297-AAB3-043D100002B4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35" name="Arrow: Chevron 34">
                <a:extLst>
                  <a:ext uri="{FF2B5EF4-FFF2-40B4-BE49-F238E27FC236}">
                    <a16:creationId xmlns:a16="http://schemas.microsoft.com/office/drawing/2014/main" id="{5B6E7D01-A790-49F2-B87F-EDFBDFAF4DDD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36" name="Arrow: Chevron 35">
                <a:extLst>
                  <a:ext uri="{FF2B5EF4-FFF2-40B4-BE49-F238E27FC236}">
                    <a16:creationId xmlns:a16="http://schemas.microsoft.com/office/drawing/2014/main" id="{FF6E6D27-9FBC-4F55-A33E-E7C670EBA87C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37" name="Arrow: Chevron 36">
                <a:extLst>
                  <a:ext uri="{FF2B5EF4-FFF2-40B4-BE49-F238E27FC236}">
                    <a16:creationId xmlns:a16="http://schemas.microsoft.com/office/drawing/2014/main" id="{B7FC083F-B1F2-43AE-852E-C980E69C1C9F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38" name="Arrow: Chevron 37">
                <a:extLst>
                  <a:ext uri="{FF2B5EF4-FFF2-40B4-BE49-F238E27FC236}">
                    <a16:creationId xmlns:a16="http://schemas.microsoft.com/office/drawing/2014/main" id="{882834D6-09E8-4731-8910-6E46592DE41C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41" name="Arrow: Chevron 40">
                <a:extLst>
                  <a:ext uri="{FF2B5EF4-FFF2-40B4-BE49-F238E27FC236}">
                    <a16:creationId xmlns:a16="http://schemas.microsoft.com/office/drawing/2014/main" id="{FBEF06E2-6D2C-46D4-BFB8-F9EAF769E5B4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31" name="Arrow: Chevron 30">
              <a:extLst>
                <a:ext uri="{FF2B5EF4-FFF2-40B4-BE49-F238E27FC236}">
                  <a16:creationId xmlns:a16="http://schemas.microsoft.com/office/drawing/2014/main" id="{CFA834DE-EAC5-4943-B5B6-465BC90A16EE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AF9B6B65-ED2E-40A3-9358-BB441B771DAE}"/>
              </a:ext>
            </a:extLst>
          </p:cNvPr>
          <p:cNvSpPr/>
          <p:nvPr/>
        </p:nvSpPr>
        <p:spPr>
          <a:xfrm>
            <a:off x="4709160" y="4632055"/>
            <a:ext cx="2839720" cy="214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Motor driver outputs.</a:t>
            </a:r>
          </a:p>
        </p:txBody>
      </p:sp>
    </p:spTree>
    <p:extLst>
      <p:ext uri="{BB962C8B-B14F-4D97-AF65-F5344CB8AC3E}">
        <p14:creationId xmlns:p14="http://schemas.microsoft.com/office/powerpoint/2010/main" val="936503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8E350EA3-CC9B-453E-BAB1-FF9466F7A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482593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Arduino microcontroller for digital IO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Used simple components to simulate physical system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State Machine Software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4494002-EC4E-4A44-BFFD-AA2599ED3F43}"/>
              </a:ext>
            </a:extLst>
          </p:cNvPr>
          <p:cNvGrpSpPr/>
          <p:nvPr/>
        </p:nvGrpSpPr>
        <p:grpSpPr>
          <a:xfrm>
            <a:off x="6425303" y="339007"/>
            <a:ext cx="2396961" cy="4639641"/>
            <a:chOff x="6431198" y="267710"/>
            <a:chExt cx="2447642" cy="4818112"/>
          </a:xfrm>
        </p:grpSpPr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273D0A9-DFEE-4F26-8120-4A8B9F8085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633" t="3102" r="4766" b="5287"/>
            <a:stretch/>
          </p:blipFill>
          <p:spPr>
            <a:xfrm>
              <a:off x="6431199" y="267710"/>
              <a:ext cx="2425466" cy="1993375"/>
            </a:xfrm>
            <a:prstGeom prst="rect">
              <a:avLst/>
            </a:prstGeom>
          </p:spPr>
        </p:pic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31A129A1-F498-47E8-98E2-37DE499479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134" r="18892"/>
            <a:stretch/>
          </p:blipFill>
          <p:spPr>
            <a:xfrm rot="5400000">
              <a:off x="6693004" y="2650196"/>
              <a:ext cx="1942499" cy="2429172"/>
            </a:xfrm>
            <a:prstGeom prst="rect">
              <a:avLst/>
            </a:prstGeom>
          </p:spPr>
        </p:pic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CAC15E1-10A2-4B7E-94C0-FE730AC7E42B}"/>
                </a:ext>
              </a:extLst>
            </p:cNvPr>
            <p:cNvSpPr/>
            <p:nvPr/>
          </p:nvSpPr>
          <p:spPr>
            <a:xfrm>
              <a:off x="6431198" y="2261085"/>
              <a:ext cx="2425466" cy="2190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Initial prototype to drive LED output.</a:t>
              </a: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5E6E82CE-0F00-414C-A2A8-2D50740FF568}"/>
                </a:ext>
              </a:extLst>
            </p:cNvPr>
            <p:cNvSpPr/>
            <p:nvPr/>
          </p:nvSpPr>
          <p:spPr>
            <a:xfrm>
              <a:off x="6453374" y="4835554"/>
              <a:ext cx="2425466" cy="2502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Incrementally added components.</a:t>
              </a:r>
            </a:p>
          </p:txBody>
        </p:sp>
        <p:sp>
          <p:nvSpPr>
            <p:cNvPr id="140" name="Arrow: Right 139">
              <a:extLst>
                <a:ext uri="{FF2B5EF4-FFF2-40B4-BE49-F238E27FC236}">
                  <a16:creationId xmlns:a16="http://schemas.microsoft.com/office/drawing/2014/main" id="{09F35E80-5435-4E5F-9656-A8451F6A4F00}"/>
                </a:ext>
              </a:extLst>
            </p:cNvPr>
            <p:cNvSpPr/>
            <p:nvPr/>
          </p:nvSpPr>
          <p:spPr>
            <a:xfrm rot="5400000">
              <a:off x="7528418" y="2551431"/>
              <a:ext cx="271670" cy="23591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F5DEAE-5470-4A31-909E-68A9F04FED9A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6377874" y="553898"/>
            <a:ext cx="1043797" cy="3516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720D2DEC-CAF8-4690-A872-1C5E4D7D5D9B}"/>
              </a:ext>
            </a:extLst>
          </p:cNvPr>
          <p:cNvSpPr/>
          <p:nvPr/>
        </p:nvSpPr>
        <p:spPr>
          <a:xfrm>
            <a:off x="5288448" y="420433"/>
            <a:ext cx="1089426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Toggle switches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(sensors)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5FFF4F9-43DF-45F2-9CE3-32C3895AE47C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8197720" y="2840402"/>
            <a:ext cx="0" cy="2409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83669C2-6901-430E-8AD7-33230FDA19EE}"/>
              </a:ext>
            </a:extLst>
          </p:cNvPr>
          <p:cNvSpPr/>
          <p:nvPr/>
        </p:nvSpPr>
        <p:spPr>
          <a:xfrm>
            <a:off x="7860303" y="2469494"/>
            <a:ext cx="674833" cy="3709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Relay module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CDD314F-FF03-40D2-8EFA-0ADF42F5682F}"/>
              </a:ext>
            </a:extLst>
          </p:cNvPr>
          <p:cNvCxnSpPr>
            <a:cxnSpLocks/>
            <a:stCxn id="52" idx="2"/>
          </p:cNvCxnSpPr>
          <p:nvPr/>
        </p:nvCxnSpPr>
        <p:spPr>
          <a:xfrm flipH="1">
            <a:off x="8497817" y="2844032"/>
            <a:ext cx="302730" cy="7947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E1E1FD4F-2265-4D0B-A9BF-6A2702E3E383}"/>
              </a:ext>
            </a:extLst>
          </p:cNvPr>
          <p:cNvSpPr/>
          <p:nvPr/>
        </p:nvSpPr>
        <p:spPr>
          <a:xfrm>
            <a:off x="8500451" y="2480340"/>
            <a:ext cx="600192" cy="3636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OLED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display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820955D-8370-4246-821E-3EB383D96CCB}"/>
              </a:ext>
            </a:extLst>
          </p:cNvPr>
          <p:cNvSpPr/>
          <p:nvPr/>
        </p:nvSpPr>
        <p:spPr>
          <a:xfrm>
            <a:off x="5814059" y="1590044"/>
            <a:ext cx="489271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LEDs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CB5D6EF-A439-4C87-B6E7-6EBDAD44E052}"/>
              </a:ext>
            </a:extLst>
          </p:cNvPr>
          <p:cNvCxnSpPr>
            <a:cxnSpLocks/>
            <a:stCxn id="56" idx="3"/>
          </p:cNvCxnSpPr>
          <p:nvPr/>
        </p:nvCxnSpPr>
        <p:spPr>
          <a:xfrm flipV="1">
            <a:off x="6303330" y="1379555"/>
            <a:ext cx="1112782" cy="34395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B8DFC107-E10B-4427-BBE2-75606836E582}"/>
              </a:ext>
            </a:extLst>
          </p:cNvPr>
          <p:cNvSpPr/>
          <p:nvPr/>
        </p:nvSpPr>
        <p:spPr>
          <a:xfrm>
            <a:off x="5471159" y="1996727"/>
            <a:ext cx="832171" cy="266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LCD display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5042138-2FF8-4DF3-8FCB-1A8762CF5620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6303330" y="2130192"/>
            <a:ext cx="1309595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A5C5653-F4BB-411A-BEF7-B09EC0B96C87}"/>
              </a:ext>
            </a:extLst>
          </p:cNvPr>
          <p:cNvGrpSpPr/>
          <p:nvPr/>
        </p:nvGrpSpPr>
        <p:grpSpPr>
          <a:xfrm>
            <a:off x="608864" y="2376300"/>
            <a:ext cx="5057694" cy="1769739"/>
            <a:chOff x="608864" y="2376300"/>
            <a:chExt cx="5057694" cy="176973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1068A31E-214E-47D9-9876-84C3765A8AB9}"/>
                </a:ext>
              </a:extLst>
            </p:cNvPr>
            <p:cNvGrpSpPr/>
            <p:nvPr/>
          </p:nvGrpSpPr>
          <p:grpSpPr>
            <a:xfrm>
              <a:off x="4278045" y="2480340"/>
              <a:ext cx="1388513" cy="1244805"/>
              <a:chOff x="4781687" y="3483849"/>
              <a:chExt cx="1388513" cy="1244805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5ED479E-5001-4064-9405-93F8CDDA6C9A}"/>
                  </a:ext>
                </a:extLst>
              </p:cNvPr>
              <p:cNvSpPr/>
              <p:nvPr/>
            </p:nvSpPr>
            <p:spPr>
              <a:xfrm>
                <a:off x="4781688" y="4139940"/>
                <a:ext cx="1388512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Alarm LED output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B1A0AEA-452F-4467-8BDE-DCF98552AD4F}"/>
                  </a:ext>
                </a:extLst>
              </p:cNvPr>
              <p:cNvSpPr/>
              <p:nvPr/>
            </p:nvSpPr>
            <p:spPr>
              <a:xfrm>
                <a:off x="4781688" y="4467985"/>
                <a:ext cx="1388512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Finished LED output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2762EEE-4D9C-444F-8C2A-4DB3A3FF5437}"/>
                  </a:ext>
                </a:extLst>
              </p:cNvPr>
              <p:cNvSpPr/>
              <p:nvPr/>
            </p:nvSpPr>
            <p:spPr>
              <a:xfrm>
                <a:off x="4781688" y="3811895"/>
                <a:ext cx="1388512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Run LED output</a:t>
                </a:r>
                <a:endParaRPr lang="en-US" sz="1100" baseline="-25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6BE0FE2-55B7-4289-AF65-D46FE7CF0D3E}"/>
                  </a:ext>
                </a:extLst>
              </p:cNvPr>
              <p:cNvSpPr/>
              <p:nvPr/>
            </p:nvSpPr>
            <p:spPr>
              <a:xfrm>
                <a:off x="4781687" y="3483849"/>
                <a:ext cx="1388511" cy="260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Idle LED output</a:t>
                </a:r>
                <a:endParaRPr lang="en-US" sz="1100" baseline="-25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82" name="Left Brace 81">
              <a:extLst>
                <a:ext uri="{FF2B5EF4-FFF2-40B4-BE49-F238E27FC236}">
                  <a16:creationId xmlns:a16="http://schemas.microsoft.com/office/drawing/2014/main" id="{1219C0A6-80EB-4699-9365-2DD9ADAD8B02}"/>
                </a:ext>
              </a:extLst>
            </p:cNvPr>
            <p:cNvSpPr/>
            <p:nvPr/>
          </p:nvSpPr>
          <p:spPr>
            <a:xfrm>
              <a:off x="3993626" y="2415211"/>
              <a:ext cx="267730" cy="1393405"/>
            </a:xfrm>
            <a:prstGeom prst="leftBrac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4881552-51F8-4EE4-A017-85A27183973D}"/>
                </a:ext>
              </a:extLst>
            </p:cNvPr>
            <p:cNvSpPr/>
            <p:nvPr/>
          </p:nvSpPr>
          <p:spPr>
            <a:xfrm>
              <a:off x="2665504" y="2981579"/>
              <a:ext cx="974488" cy="260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State selector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7E2C36A8-4D2C-46D9-84BF-FC27B3097CAC}"/>
                </a:ext>
              </a:extLst>
            </p:cNvPr>
            <p:cNvCxnSpPr>
              <a:cxnSpLocks/>
              <a:stCxn id="103" idx="3"/>
              <a:endCxn id="84" idx="0"/>
            </p:cNvCxnSpPr>
            <p:nvPr/>
          </p:nvCxnSpPr>
          <p:spPr>
            <a:xfrm>
              <a:off x="2239297" y="2506635"/>
              <a:ext cx="913451" cy="474944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or: Elbow 100">
              <a:extLst>
                <a:ext uri="{FF2B5EF4-FFF2-40B4-BE49-F238E27FC236}">
                  <a16:creationId xmlns:a16="http://schemas.microsoft.com/office/drawing/2014/main" id="{519D0F8D-C572-4013-BA41-8A5E09BE74BA}"/>
                </a:ext>
              </a:extLst>
            </p:cNvPr>
            <p:cNvCxnSpPr>
              <a:cxnSpLocks/>
              <a:stCxn id="102" idx="3"/>
              <a:endCxn id="84" idx="2"/>
            </p:cNvCxnSpPr>
            <p:nvPr/>
          </p:nvCxnSpPr>
          <p:spPr>
            <a:xfrm flipV="1">
              <a:off x="2239296" y="3242249"/>
              <a:ext cx="913452" cy="474944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70207D8-A433-44DF-9D7F-C546C87F253F}"/>
                </a:ext>
              </a:extLst>
            </p:cNvPr>
            <p:cNvGrpSpPr/>
            <p:nvPr/>
          </p:nvGrpSpPr>
          <p:grpSpPr>
            <a:xfrm>
              <a:off x="661873" y="2376300"/>
              <a:ext cx="1581563" cy="1471227"/>
              <a:chOff x="680210" y="3090891"/>
              <a:chExt cx="1581563" cy="1471227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67971181-21C2-4B57-8262-5E177A2ED1CA}"/>
                  </a:ext>
                </a:extLst>
              </p:cNvPr>
              <p:cNvSpPr/>
              <p:nvPr/>
            </p:nvSpPr>
            <p:spPr>
              <a:xfrm>
                <a:off x="680210" y="4301449"/>
                <a:ext cx="1577423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Elapsed time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5EA490A-7A5F-4D10-88A3-AA6791A6479E}"/>
                  </a:ext>
                </a:extLst>
              </p:cNvPr>
              <p:cNvSpPr/>
              <p:nvPr/>
            </p:nvSpPr>
            <p:spPr>
              <a:xfrm>
                <a:off x="680212" y="3090891"/>
                <a:ext cx="1577422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Previous state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6890E5C0-8A8F-42E0-A7A3-AF3C859796C4}"/>
                  </a:ext>
                </a:extLst>
              </p:cNvPr>
              <p:cNvSpPr/>
              <p:nvPr/>
            </p:nvSpPr>
            <p:spPr>
              <a:xfrm>
                <a:off x="680212" y="3488616"/>
                <a:ext cx="1577424" cy="2850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Pushbutton interrupts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85B30DA6-6883-4D97-B150-1BBC28E8E571}"/>
                  </a:ext>
                </a:extLst>
              </p:cNvPr>
              <p:cNvSpPr/>
              <p:nvPr/>
            </p:nvSpPr>
            <p:spPr>
              <a:xfrm>
                <a:off x="684351" y="3907217"/>
                <a:ext cx="1577422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Toggle switch interrupts</a:t>
                </a:r>
              </a:p>
            </p:txBody>
          </p:sp>
        </p:grpSp>
        <p:cxnSp>
          <p:nvCxnSpPr>
            <p:cNvPr id="111" name="Connector: Elbow 110">
              <a:extLst>
                <a:ext uri="{FF2B5EF4-FFF2-40B4-BE49-F238E27FC236}">
                  <a16:creationId xmlns:a16="http://schemas.microsoft.com/office/drawing/2014/main" id="{81F7ACBC-1A93-4827-BF25-6C4FCEE777F0}"/>
                </a:ext>
              </a:extLst>
            </p:cNvPr>
            <p:cNvCxnSpPr>
              <a:cxnSpLocks/>
              <a:stCxn id="105" idx="3"/>
            </p:cNvCxnSpPr>
            <p:nvPr/>
          </p:nvCxnSpPr>
          <p:spPr>
            <a:xfrm flipV="1">
              <a:off x="2243436" y="3252855"/>
              <a:ext cx="417930" cy="7010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B0B098A5-D6A1-4929-9991-88E76B66E0D0}"/>
                </a:ext>
              </a:extLst>
            </p:cNvPr>
            <p:cNvCxnSpPr>
              <a:cxnSpLocks/>
              <a:stCxn id="104" idx="3"/>
            </p:cNvCxnSpPr>
            <p:nvPr/>
          </p:nvCxnSpPr>
          <p:spPr>
            <a:xfrm>
              <a:off x="2239299" y="2916544"/>
              <a:ext cx="422067" cy="69262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64F8C69-C4C6-4D4A-B334-BFB0D87FEE21}"/>
                </a:ext>
              </a:extLst>
            </p:cNvPr>
            <p:cNvSpPr/>
            <p:nvPr/>
          </p:nvSpPr>
          <p:spPr>
            <a:xfrm>
              <a:off x="608864" y="3931468"/>
              <a:ext cx="2543883" cy="2145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Foundational state machine architecture.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3505EB5B-DA83-4007-B2B8-B5D95009E5BD}"/>
                </a:ext>
              </a:extLst>
            </p:cNvPr>
            <p:cNvCxnSpPr>
              <a:cxnSpLocks/>
              <a:stCxn id="84" idx="3"/>
              <a:endCxn id="82" idx="1"/>
            </p:cNvCxnSpPr>
            <p:nvPr/>
          </p:nvCxnSpPr>
          <p:spPr>
            <a:xfrm>
              <a:off x="3639992" y="3111914"/>
              <a:ext cx="35363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BFB5BD7-B641-4C77-B8BC-10A1CAEC4EC2}"/>
                </a:ext>
              </a:extLst>
            </p:cNvPr>
            <p:cNvSpPr/>
            <p:nvPr/>
          </p:nvSpPr>
          <p:spPr>
            <a:xfrm>
              <a:off x="3574816" y="2835945"/>
              <a:ext cx="739360" cy="2912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State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683B567-A1C4-440E-9E6C-0F4DDDC37747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2BA1B81A-9089-44DA-9A83-F3922A733E67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90" name="Arrow: Chevron 89">
                <a:extLst>
                  <a:ext uri="{FF2B5EF4-FFF2-40B4-BE49-F238E27FC236}">
                    <a16:creationId xmlns:a16="http://schemas.microsoft.com/office/drawing/2014/main" id="{A87B7740-0D79-470C-8C9A-EF8CCB2D171A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91" name="Arrow: Chevron 90">
                <a:extLst>
                  <a:ext uri="{FF2B5EF4-FFF2-40B4-BE49-F238E27FC236}">
                    <a16:creationId xmlns:a16="http://schemas.microsoft.com/office/drawing/2014/main" id="{1A048627-CAFD-4D7F-9603-FE7BF26EFF3C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92" name="Arrow: Chevron 91">
                <a:extLst>
                  <a:ext uri="{FF2B5EF4-FFF2-40B4-BE49-F238E27FC236}">
                    <a16:creationId xmlns:a16="http://schemas.microsoft.com/office/drawing/2014/main" id="{AD41B2F7-A498-4684-AF30-42D8ED34B8D9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99" name="Arrow: Chevron 98">
                <a:extLst>
                  <a:ext uri="{FF2B5EF4-FFF2-40B4-BE49-F238E27FC236}">
                    <a16:creationId xmlns:a16="http://schemas.microsoft.com/office/drawing/2014/main" id="{B4402556-4638-4114-8A69-E7C7B20E185E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100" name="Arrow: Chevron 99">
                <a:extLst>
                  <a:ext uri="{FF2B5EF4-FFF2-40B4-BE49-F238E27FC236}">
                    <a16:creationId xmlns:a16="http://schemas.microsoft.com/office/drawing/2014/main" id="{24455D0B-9B5E-4070-BB6A-592B775B42F5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106" name="Arrow: Chevron 105">
                <a:extLst>
                  <a:ext uri="{FF2B5EF4-FFF2-40B4-BE49-F238E27FC236}">
                    <a16:creationId xmlns:a16="http://schemas.microsoft.com/office/drawing/2014/main" id="{5E678825-4954-4551-95F9-6E6D0FE1F210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88" name="Arrow: Chevron 87">
              <a:extLst>
                <a:ext uri="{FF2B5EF4-FFF2-40B4-BE49-F238E27FC236}">
                  <a16:creationId xmlns:a16="http://schemas.microsoft.com/office/drawing/2014/main" id="{9CF11606-0617-49E6-A509-BFCE7F6EBF31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0760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85EFAE47-BAE3-40B4-B496-81F18717EA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7184316"/>
              </p:ext>
            </p:extLst>
          </p:nvPr>
        </p:nvGraphicFramePr>
        <p:xfrm>
          <a:off x="1524000" y="1862759"/>
          <a:ext cx="6096000" cy="1417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A024D19A-3117-480C-8F4C-2A894378A034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87CAAD3-D10D-4B01-A35A-8FB4F127ADEE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A3661AED-7696-4F07-B83F-ADF62E69B4E4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E9598814-37F0-43D6-A493-4019C3665586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39C98661-D89F-45B4-83FB-DCB5A2D1B604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0B0C21A4-3308-42E3-9224-1CD4E3F7B027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1526CD98-843E-48D5-B9BE-6336F4AFA7FD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C42DF56-7312-4D05-B57A-1DAEB456A554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3D1D52AA-340E-477B-9F63-4EE903C38F96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1869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8E350EA3-CC9B-453E-BAB1-FF9466F7A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1567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Hierarchical state machine to control sequencing of run-time processes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Handled nominal and edge cases with 11 states and event/interrupt hierarchy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Ex. edge case: enter run, trip door alarm, trip drawer alarm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State Machine Expansion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FAF8BFE-297C-480D-A209-3978E3894B1D}"/>
              </a:ext>
            </a:extLst>
          </p:cNvPr>
          <p:cNvGrpSpPr/>
          <p:nvPr/>
        </p:nvGrpSpPr>
        <p:grpSpPr>
          <a:xfrm>
            <a:off x="1576973" y="2478262"/>
            <a:ext cx="5990053" cy="2299356"/>
            <a:chOff x="1124065" y="2430258"/>
            <a:chExt cx="5990053" cy="229935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1AF6C0E-37AF-42CD-9BCD-C4E6EC9254B7}"/>
                </a:ext>
              </a:extLst>
            </p:cNvPr>
            <p:cNvGrpSpPr/>
            <p:nvPr/>
          </p:nvGrpSpPr>
          <p:grpSpPr>
            <a:xfrm>
              <a:off x="4479374" y="2517586"/>
              <a:ext cx="954033" cy="1204802"/>
              <a:chOff x="3948941" y="3062147"/>
              <a:chExt cx="954033" cy="91676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1FDA27D-4753-460B-872E-95C801069EED}"/>
                  </a:ext>
                </a:extLst>
              </p:cNvPr>
              <p:cNvSpPr/>
              <p:nvPr/>
            </p:nvSpPr>
            <p:spPr>
              <a:xfrm>
                <a:off x="3948942" y="3718239"/>
                <a:ext cx="946066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Drawer alarm output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A2A6270-D57A-42B8-B7D7-406C88166400}"/>
                  </a:ext>
                </a:extLst>
              </p:cNvPr>
              <p:cNvSpPr/>
              <p:nvPr/>
            </p:nvSpPr>
            <p:spPr>
              <a:xfrm>
                <a:off x="3948941" y="3390194"/>
                <a:ext cx="954033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Door alarm output</a:t>
                </a:r>
                <a:endParaRPr lang="en-US" sz="1100" baseline="-25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BCCF8FA-E819-4AB5-8ADF-E5762BC58E5D}"/>
                  </a:ext>
                </a:extLst>
              </p:cNvPr>
              <p:cNvSpPr/>
              <p:nvPr/>
            </p:nvSpPr>
            <p:spPr>
              <a:xfrm>
                <a:off x="3948941" y="3062147"/>
                <a:ext cx="946067" cy="26067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Idle output</a:t>
                </a:r>
                <a:endParaRPr lang="en-US" sz="1100" baseline="-25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83223A36-3F58-42F8-8D39-60527606C0AA}"/>
                </a:ext>
              </a:extLst>
            </p:cNvPr>
            <p:cNvSpPr/>
            <p:nvPr/>
          </p:nvSpPr>
          <p:spPr>
            <a:xfrm>
              <a:off x="4236008" y="2430258"/>
              <a:ext cx="250371" cy="2016024"/>
            </a:xfrm>
            <a:prstGeom prst="leftBrac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395D567-844C-4EED-A339-9A4D9C6F0081}"/>
                </a:ext>
              </a:extLst>
            </p:cNvPr>
            <p:cNvSpPr/>
            <p:nvPr/>
          </p:nvSpPr>
          <p:spPr>
            <a:xfrm>
              <a:off x="2430600" y="3271975"/>
              <a:ext cx="1253229" cy="3425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State selector, process selector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C817B43F-CE00-423D-94DE-3BE7B84422CC}"/>
                </a:ext>
              </a:extLst>
            </p:cNvPr>
            <p:cNvCxnSpPr>
              <a:cxnSpLocks/>
              <a:stCxn id="23" idx="3"/>
              <a:endCxn id="8" idx="0"/>
            </p:cNvCxnSpPr>
            <p:nvPr/>
          </p:nvCxnSpPr>
          <p:spPr>
            <a:xfrm>
              <a:off x="1992636" y="2645999"/>
              <a:ext cx="1064579" cy="625976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3289B9CB-017B-4F3B-9A9C-2B00AB5F15DD}"/>
                </a:ext>
              </a:extLst>
            </p:cNvPr>
            <p:cNvCxnSpPr>
              <a:cxnSpLocks/>
              <a:stCxn id="22" idx="3"/>
              <a:endCxn id="8" idx="2"/>
            </p:cNvCxnSpPr>
            <p:nvPr/>
          </p:nvCxnSpPr>
          <p:spPr>
            <a:xfrm flipV="1">
              <a:off x="1988495" y="3614546"/>
              <a:ext cx="1068720" cy="622350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F7B3557-4555-4383-86C4-F99499161CC1}"/>
                </a:ext>
              </a:extLst>
            </p:cNvPr>
            <p:cNvGrpSpPr/>
            <p:nvPr/>
          </p:nvGrpSpPr>
          <p:grpSpPr>
            <a:xfrm>
              <a:off x="1124065" y="2474714"/>
              <a:ext cx="868571" cy="1933467"/>
              <a:chOff x="481707" y="2790636"/>
              <a:chExt cx="868571" cy="147121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E802126-8A05-42CF-9DF3-6218359C6F42}"/>
                  </a:ext>
                </a:extLst>
              </p:cNvPr>
              <p:cNvSpPr/>
              <p:nvPr/>
            </p:nvSpPr>
            <p:spPr>
              <a:xfrm>
                <a:off x="481707" y="4001186"/>
                <a:ext cx="864430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Elapsed time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BDC9B0E-012A-47FF-9D20-3FDD9DB148C0}"/>
                  </a:ext>
                </a:extLst>
              </p:cNvPr>
              <p:cNvSpPr/>
              <p:nvPr/>
            </p:nvSpPr>
            <p:spPr>
              <a:xfrm>
                <a:off x="481709" y="2790636"/>
                <a:ext cx="868569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Previous state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3B88946-EDBD-499F-A080-455C319C36E6}"/>
                  </a:ext>
                </a:extLst>
              </p:cNvPr>
              <p:cNvSpPr/>
              <p:nvPr/>
            </p:nvSpPr>
            <p:spPr>
              <a:xfrm>
                <a:off x="481709" y="3188360"/>
                <a:ext cx="868569" cy="2850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Pushbutton interrupts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BDC1F52-B138-4798-AA7C-CE1FAEF907C0}"/>
                  </a:ext>
                </a:extLst>
              </p:cNvPr>
              <p:cNvSpPr/>
              <p:nvPr/>
            </p:nvSpPr>
            <p:spPr>
              <a:xfrm>
                <a:off x="485848" y="3606948"/>
                <a:ext cx="864430" cy="26066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Sensor interrupts</a:t>
                </a:r>
              </a:p>
            </p:txBody>
          </p:sp>
        </p:grpSp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850DAE71-1DFF-41BE-B266-E0DB5AEAB3B3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 flipV="1">
              <a:off x="1992636" y="3606636"/>
              <a:ext cx="426309" cy="112155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F685C915-0162-48CC-BA75-E918D8334827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1992636" y="3184698"/>
              <a:ext cx="419576" cy="89618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E4B0EAF-076C-496F-8170-DAC867AF675C}"/>
                </a:ext>
              </a:extLst>
            </p:cNvPr>
            <p:cNvSpPr/>
            <p:nvPr/>
          </p:nvSpPr>
          <p:spPr>
            <a:xfrm>
              <a:off x="4582727" y="3668956"/>
              <a:ext cx="739360" cy="3425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…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4B8E6EA-1679-44D3-9D0C-645D7AC9D69A}"/>
                </a:ext>
              </a:extLst>
            </p:cNvPr>
            <p:cNvSpPr/>
            <p:nvPr/>
          </p:nvSpPr>
          <p:spPr>
            <a:xfrm>
              <a:off x="4487313" y="4031673"/>
              <a:ext cx="946065" cy="3425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Run</a:t>
              </a:r>
            </a:p>
          </p:txBody>
        </p:sp>
        <p:cxnSp>
          <p:nvCxnSpPr>
            <p:cNvPr id="95" name="Connector: Elbow 94">
              <a:extLst>
                <a:ext uri="{FF2B5EF4-FFF2-40B4-BE49-F238E27FC236}">
                  <a16:creationId xmlns:a16="http://schemas.microsoft.com/office/drawing/2014/main" id="{CC1BAC02-3423-48D7-BCC6-CF2E7D7FAFFE}"/>
                </a:ext>
              </a:extLst>
            </p:cNvPr>
            <p:cNvCxnSpPr>
              <a:cxnSpLocks/>
              <a:stCxn id="63" idx="3"/>
              <a:endCxn id="96" idx="1"/>
            </p:cNvCxnSpPr>
            <p:nvPr/>
          </p:nvCxnSpPr>
          <p:spPr>
            <a:xfrm flipV="1">
              <a:off x="5433378" y="3442032"/>
              <a:ext cx="677678" cy="760926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Left Brace 95">
              <a:extLst>
                <a:ext uri="{FF2B5EF4-FFF2-40B4-BE49-F238E27FC236}">
                  <a16:creationId xmlns:a16="http://schemas.microsoft.com/office/drawing/2014/main" id="{22DFAB06-6B6B-4295-BB71-6F46B9276FEE}"/>
                </a:ext>
              </a:extLst>
            </p:cNvPr>
            <p:cNvSpPr/>
            <p:nvPr/>
          </p:nvSpPr>
          <p:spPr>
            <a:xfrm>
              <a:off x="6111056" y="2437782"/>
              <a:ext cx="279545" cy="2008499"/>
            </a:xfrm>
            <a:prstGeom prst="leftBrac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FB2FD36A-2611-44E8-92F5-878D01F03B10}"/>
                </a:ext>
              </a:extLst>
            </p:cNvPr>
            <p:cNvSpPr/>
            <p:nvPr/>
          </p:nvSpPr>
          <p:spPr>
            <a:xfrm>
              <a:off x="6370034" y="3379811"/>
              <a:ext cx="739360" cy="3425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 cleaner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7957FE7-33A2-4E15-A4C9-6E6FD7B2C301}"/>
                </a:ext>
              </a:extLst>
            </p:cNvPr>
            <p:cNvSpPr/>
            <p:nvPr/>
          </p:nvSpPr>
          <p:spPr>
            <a:xfrm>
              <a:off x="6370034" y="2948696"/>
              <a:ext cx="739360" cy="3425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Close drain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EA9DD22-A9D5-43C0-AF35-9296D6F3657C}"/>
                </a:ext>
              </a:extLst>
            </p:cNvPr>
            <p:cNvSpPr/>
            <p:nvPr/>
          </p:nvSpPr>
          <p:spPr>
            <a:xfrm>
              <a:off x="6370034" y="2517579"/>
              <a:ext cx="739360" cy="3425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Open drain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B00E8FF-28C4-4F8B-B836-7E2C7139C03A}"/>
                </a:ext>
              </a:extLst>
            </p:cNvPr>
            <p:cNvSpPr/>
            <p:nvPr/>
          </p:nvSpPr>
          <p:spPr>
            <a:xfrm>
              <a:off x="6374758" y="4029494"/>
              <a:ext cx="739360" cy="3425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Pump fluid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6EDEFB42-45F6-449D-A3E0-9DEF536102BD}"/>
                </a:ext>
              </a:extLst>
            </p:cNvPr>
            <p:cNvSpPr/>
            <p:nvPr/>
          </p:nvSpPr>
          <p:spPr>
            <a:xfrm>
              <a:off x="6358379" y="3668956"/>
              <a:ext cx="739360" cy="3425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…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C73A8D8-ED51-4503-B8ED-DA4398CA6FDE}"/>
                </a:ext>
              </a:extLst>
            </p:cNvPr>
            <p:cNvSpPr/>
            <p:nvPr/>
          </p:nvSpPr>
          <p:spPr>
            <a:xfrm>
              <a:off x="1124065" y="4408181"/>
              <a:ext cx="2498782" cy="3214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Robust state machine architecture.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410FD746-CB3E-4665-BDC8-49331589CD28}"/>
                </a:ext>
              </a:extLst>
            </p:cNvPr>
            <p:cNvCxnSpPr>
              <a:cxnSpLocks/>
              <a:stCxn id="8" idx="3"/>
              <a:endCxn id="7" idx="1"/>
            </p:cNvCxnSpPr>
            <p:nvPr/>
          </p:nvCxnSpPr>
          <p:spPr>
            <a:xfrm flipV="1">
              <a:off x="3683829" y="3438270"/>
              <a:ext cx="552179" cy="49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7F3E537-D216-4D09-ABC8-7320D72D6E18}"/>
                </a:ext>
              </a:extLst>
            </p:cNvPr>
            <p:cNvSpPr/>
            <p:nvPr/>
          </p:nvSpPr>
          <p:spPr>
            <a:xfrm>
              <a:off x="3684763" y="3184684"/>
              <a:ext cx="739360" cy="2912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State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442FF02-8B5A-4D1E-802E-8AC3BF36402B}"/>
                </a:ext>
              </a:extLst>
            </p:cNvPr>
            <p:cNvSpPr/>
            <p:nvPr/>
          </p:nvSpPr>
          <p:spPr>
            <a:xfrm>
              <a:off x="5570463" y="3184684"/>
              <a:ext cx="739360" cy="2912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Process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318A113-0344-482E-9A6A-9DC9254F1BE3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EE93A95-74B4-46B1-84E1-0C1F0CAD99E5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114" name="Arrow: Chevron 113">
                <a:extLst>
                  <a:ext uri="{FF2B5EF4-FFF2-40B4-BE49-F238E27FC236}">
                    <a16:creationId xmlns:a16="http://schemas.microsoft.com/office/drawing/2014/main" id="{72EEECC9-1BEF-4749-B553-D5F80F638313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115" name="Arrow: Chevron 114">
                <a:extLst>
                  <a:ext uri="{FF2B5EF4-FFF2-40B4-BE49-F238E27FC236}">
                    <a16:creationId xmlns:a16="http://schemas.microsoft.com/office/drawing/2014/main" id="{933BE922-4BD1-41ED-929E-ABA3A89F11CF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116" name="Arrow: Chevron 115">
                <a:extLst>
                  <a:ext uri="{FF2B5EF4-FFF2-40B4-BE49-F238E27FC236}">
                    <a16:creationId xmlns:a16="http://schemas.microsoft.com/office/drawing/2014/main" id="{336B5B5C-2637-403D-875C-31053E29270D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117" name="Arrow: Chevron 116">
                <a:extLst>
                  <a:ext uri="{FF2B5EF4-FFF2-40B4-BE49-F238E27FC236}">
                    <a16:creationId xmlns:a16="http://schemas.microsoft.com/office/drawing/2014/main" id="{DE7594D4-CE17-4244-A2FC-FBF439683FDB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125" name="Arrow: Chevron 124">
                <a:extLst>
                  <a:ext uri="{FF2B5EF4-FFF2-40B4-BE49-F238E27FC236}">
                    <a16:creationId xmlns:a16="http://schemas.microsoft.com/office/drawing/2014/main" id="{2169836B-A531-4B94-AD70-23805D6ABC27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126" name="Arrow: Chevron 125">
                <a:extLst>
                  <a:ext uri="{FF2B5EF4-FFF2-40B4-BE49-F238E27FC236}">
                    <a16:creationId xmlns:a16="http://schemas.microsoft.com/office/drawing/2014/main" id="{5675BC1A-D8DC-49CD-8039-B8E33A7FA427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13" name="Arrow: Chevron 112">
              <a:extLst>
                <a:ext uri="{FF2B5EF4-FFF2-40B4-BE49-F238E27FC236}">
                  <a16:creationId xmlns:a16="http://schemas.microsoft.com/office/drawing/2014/main" id="{3CC9F98B-81DA-4B81-9682-7614EF2BC696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797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System Integration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193B141D-614A-43B1-9678-18F423B832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073860" cy="11567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Validated pump performance in actual system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Supported ME in tuning process function timing and sequence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83F284-D635-4099-A51C-40A3059A8DE3}"/>
              </a:ext>
            </a:extLst>
          </p:cNvPr>
          <p:cNvGrpSpPr/>
          <p:nvPr/>
        </p:nvGrpSpPr>
        <p:grpSpPr>
          <a:xfrm>
            <a:off x="6624572" y="1723059"/>
            <a:ext cx="2207728" cy="2468066"/>
            <a:chOff x="2185415" y="2230409"/>
            <a:chExt cx="2207728" cy="246806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AEB424-1E91-4CE7-B587-DF1246D586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11" r="15429"/>
            <a:stretch/>
          </p:blipFill>
          <p:spPr>
            <a:xfrm rot="5400000">
              <a:off x="2110131" y="2305693"/>
              <a:ext cx="2257402" cy="210683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400C35-3E28-4C12-886D-84C54AF97960}"/>
                </a:ext>
              </a:extLst>
            </p:cNvPr>
            <p:cNvSpPr/>
            <p:nvPr/>
          </p:nvSpPr>
          <p:spPr>
            <a:xfrm>
              <a:off x="2185415" y="4487811"/>
              <a:ext cx="2207728" cy="2106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Functional prototype.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67075A4-677F-48CE-A726-09CCECA3D9B2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1085453-E3FF-404F-8137-105B7A05EF79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168EEBC8-A24C-4B11-8F86-0ADD25E8E20B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07199DEE-B2EE-4BA3-A21D-16A33C558871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A95EC5A2-0848-4DE0-9AB6-7EAA544FF435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8A41BE6A-8A9C-4613-920E-81547BBBA16E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78EB518E-34EB-4F8D-A77A-2497E38223B0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1B41C85C-9B12-46DF-A852-F25A25CF252C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8" name="Arrow: Chevron 17">
              <a:extLst>
                <a:ext uri="{FF2B5EF4-FFF2-40B4-BE49-F238E27FC236}">
                  <a16:creationId xmlns:a16="http://schemas.microsoft.com/office/drawing/2014/main" id="{96E47F3E-0B41-41B6-9153-7FDE8A10DEB0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39A9C415-E53E-489A-81B8-F44A515414B5}"/>
              </a:ext>
            </a:extLst>
          </p:cNvPr>
          <p:cNvGrpSpPr/>
          <p:nvPr/>
        </p:nvGrpSpPr>
        <p:grpSpPr>
          <a:xfrm>
            <a:off x="556073" y="2649743"/>
            <a:ext cx="5287183" cy="1541382"/>
            <a:chOff x="130637" y="2861903"/>
            <a:chExt cx="5287183" cy="154138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A68B1EA-05E8-495F-A774-CEA29A510A07}"/>
                </a:ext>
              </a:extLst>
            </p:cNvPr>
            <p:cNvSpPr/>
            <p:nvPr/>
          </p:nvSpPr>
          <p:spPr>
            <a:xfrm>
              <a:off x="2878124" y="2864082"/>
              <a:ext cx="751612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Run agitator 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3C61285-A9BC-43C2-8A8B-1078973614FF}"/>
                </a:ext>
              </a:extLst>
            </p:cNvPr>
            <p:cNvCxnSpPr>
              <a:cxnSpLocks/>
              <a:stCxn id="42" idx="3"/>
              <a:endCxn id="34" idx="1"/>
            </p:cNvCxnSpPr>
            <p:nvPr/>
          </p:nvCxnSpPr>
          <p:spPr>
            <a:xfrm>
              <a:off x="2682376" y="3104312"/>
              <a:ext cx="19574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E1DDC6D-5358-4347-B255-D74BE33BE11E}"/>
                </a:ext>
              </a:extLst>
            </p:cNvPr>
            <p:cNvSpPr/>
            <p:nvPr/>
          </p:nvSpPr>
          <p:spPr>
            <a:xfrm>
              <a:off x="1968169" y="2864082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 cleaner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41E755F-8C85-47B0-B77C-D25828D07E25}"/>
                </a:ext>
              </a:extLst>
            </p:cNvPr>
            <p:cNvSpPr/>
            <p:nvPr/>
          </p:nvSpPr>
          <p:spPr>
            <a:xfrm>
              <a:off x="1058214" y="2861903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Fill tank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78A44EF-E495-4099-9186-91D4C76C01E5}"/>
                </a:ext>
              </a:extLst>
            </p:cNvPr>
            <p:cNvCxnSpPr>
              <a:cxnSpLocks/>
              <a:stCxn id="38" idx="3"/>
              <a:endCxn id="42" idx="1"/>
            </p:cNvCxnSpPr>
            <p:nvPr/>
          </p:nvCxnSpPr>
          <p:spPr>
            <a:xfrm>
              <a:off x="1772421" y="3102133"/>
              <a:ext cx="195748" cy="21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B792610-4A81-415E-A2BE-BF6A2D442FD2}"/>
                </a:ext>
              </a:extLst>
            </p:cNvPr>
            <p:cNvSpPr/>
            <p:nvPr/>
          </p:nvSpPr>
          <p:spPr>
            <a:xfrm>
              <a:off x="130637" y="4192335"/>
              <a:ext cx="2375244" cy="2109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Determined process sequence.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0696B54-EA75-4653-BB21-15FE77C75053}"/>
                </a:ext>
              </a:extLst>
            </p:cNvPr>
            <p:cNvSpPr/>
            <p:nvPr/>
          </p:nvSpPr>
          <p:spPr>
            <a:xfrm>
              <a:off x="3823971" y="2861903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Pump fluid</a:t>
              </a:r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25718B04-D257-4199-8FAD-64A924C708EE}"/>
                </a:ext>
              </a:extLst>
            </p:cNvPr>
            <p:cNvCxnSpPr>
              <a:cxnSpLocks/>
              <a:stCxn id="34" idx="3"/>
              <a:endCxn id="79" idx="1"/>
            </p:cNvCxnSpPr>
            <p:nvPr/>
          </p:nvCxnSpPr>
          <p:spPr>
            <a:xfrm flipV="1">
              <a:off x="3629736" y="3102133"/>
              <a:ext cx="194235" cy="21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EE79684-B5AA-4577-96DF-D5E33BA50229}"/>
                </a:ext>
              </a:extLst>
            </p:cNvPr>
            <p:cNvSpPr/>
            <p:nvPr/>
          </p:nvSpPr>
          <p:spPr>
            <a:xfrm>
              <a:off x="4730876" y="2861903"/>
              <a:ext cx="686944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Drain tank</a:t>
              </a: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1423412A-5820-4D91-A248-BEC3E7B42E28}"/>
                </a:ext>
              </a:extLst>
            </p:cNvPr>
            <p:cNvCxnSpPr>
              <a:cxnSpLocks/>
              <a:stCxn id="79" idx="3"/>
              <a:endCxn id="89" idx="1"/>
            </p:cNvCxnSpPr>
            <p:nvPr/>
          </p:nvCxnSpPr>
          <p:spPr>
            <a:xfrm>
              <a:off x="4538178" y="3102133"/>
              <a:ext cx="19269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F46DA7A-A63C-4ABD-B3C1-A49C90EFA6B4}"/>
                </a:ext>
              </a:extLst>
            </p:cNvPr>
            <p:cNvSpPr/>
            <p:nvPr/>
          </p:nvSpPr>
          <p:spPr>
            <a:xfrm>
              <a:off x="2878124" y="3657029"/>
              <a:ext cx="751612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Run agitator 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D11D8840-1C45-4DD2-BBA4-7DEB53D0BF20}"/>
                </a:ext>
              </a:extLst>
            </p:cNvPr>
            <p:cNvCxnSpPr>
              <a:cxnSpLocks/>
              <a:stCxn id="96" idx="3"/>
              <a:endCxn id="94" idx="1"/>
            </p:cNvCxnSpPr>
            <p:nvPr/>
          </p:nvCxnSpPr>
          <p:spPr>
            <a:xfrm>
              <a:off x="2682376" y="3897259"/>
              <a:ext cx="19574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7E8A6F2D-1537-40B6-A540-6FC84A57B8E7}"/>
                </a:ext>
              </a:extLst>
            </p:cNvPr>
            <p:cNvSpPr/>
            <p:nvPr/>
          </p:nvSpPr>
          <p:spPr>
            <a:xfrm>
              <a:off x="1968169" y="3657029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 lubricant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540AC49-90E5-40C6-B448-C971056540E3}"/>
                </a:ext>
              </a:extLst>
            </p:cNvPr>
            <p:cNvSpPr/>
            <p:nvPr/>
          </p:nvSpPr>
          <p:spPr>
            <a:xfrm>
              <a:off x="1058214" y="3654850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Fill tank</a:t>
              </a:r>
              <a:endPara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A9EF043E-D147-440A-92A5-982336CE34FD}"/>
                </a:ext>
              </a:extLst>
            </p:cNvPr>
            <p:cNvCxnSpPr>
              <a:cxnSpLocks/>
              <a:stCxn id="97" idx="3"/>
              <a:endCxn id="96" idx="1"/>
            </p:cNvCxnSpPr>
            <p:nvPr/>
          </p:nvCxnSpPr>
          <p:spPr>
            <a:xfrm>
              <a:off x="1772421" y="3895080"/>
              <a:ext cx="195748" cy="21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EE3C74A5-1857-49DF-9BB1-08C593CC54C2}"/>
                </a:ext>
              </a:extLst>
            </p:cNvPr>
            <p:cNvSpPr/>
            <p:nvPr/>
          </p:nvSpPr>
          <p:spPr>
            <a:xfrm>
              <a:off x="3823971" y="3654850"/>
              <a:ext cx="714207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Pump fluid</a:t>
              </a:r>
            </a:p>
          </p:txBody>
        </p: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7FEE1481-3921-48CA-B2F0-A0B06CE8463F}"/>
                </a:ext>
              </a:extLst>
            </p:cNvPr>
            <p:cNvCxnSpPr>
              <a:cxnSpLocks/>
              <a:stCxn id="94" idx="3"/>
              <a:endCxn id="99" idx="1"/>
            </p:cNvCxnSpPr>
            <p:nvPr/>
          </p:nvCxnSpPr>
          <p:spPr>
            <a:xfrm flipV="1">
              <a:off x="3629736" y="3895080"/>
              <a:ext cx="194235" cy="217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4A4AD03A-3642-4335-ADF6-EC2261528CA8}"/>
                </a:ext>
              </a:extLst>
            </p:cNvPr>
            <p:cNvSpPr/>
            <p:nvPr/>
          </p:nvSpPr>
          <p:spPr>
            <a:xfrm>
              <a:off x="4730876" y="3654850"/>
              <a:ext cx="686944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Drain tank</a:t>
              </a:r>
            </a:p>
          </p:txBody>
        </p: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93CAB205-3385-43BD-80C6-220F01271168}"/>
                </a:ext>
              </a:extLst>
            </p:cNvPr>
            <p:cNvCxnSpPr>
              <a:cxnSpLocks/>
              <a:stCxn id="99" idx="3"/>
              <a:endCxn id="101" idx="1"/>
            </p:cNvCxnSpPr>
            <p:nvPr/>
          </p:nvCxnSpPr>
          <p:spPr>
            <a:xfrm>
              <a:off x="4538178" y="3895080"/>
              <a:ext cx="19269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B65D004-9E75-4D5A-BBF3-E1289400F14E}"/>
                </a:ext>
              </a:extLst>
            </p:cNvPr>
            <p:cNvSpPr/>
            <p:nvPr/>
          </p:nvSpPr>
          <p:spPr>
            <a:xfrm>
              <a:off x="179413" y="2861903"/>
              <a:ext cx="686944" cy="4804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Drain tank</a:t>
              </a: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55AA28FE-9F12-49ED-8346-898DF8C922A4}"/>
                </a:ext>
              </a:extLst>
            </p:cNvPr>
            <p:cNvCxnSpPr>
              <a:cxnSpLocks/>
              <a:stCxn id="104" idx="3"/>
              <a:endCxn id="38" idx="1"/>
            </p:cNvCxnSpPr>
            <p:nvPr/>
          </p:nvCxnSpPr>
          <p:spPr>
            <a:xfrm>
              <a:off x="866357" y="3102133"/>
              <a:ext cx="19185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ctor: Elbow 115">
              <a:extLst>
                <a:ext uri="{FF2B5EF4-FFF2-40B4-BE49-F238E27FC236}">
                  <a16:creationId xmlns:a16="http://schemas.microsoft.com/office/drawing/2014/main" id="{7E9B273C-470B-4902-AE56-0C2433C2F186}"/>
                </a:ext>
              </a:extLst>
            </p:cNvPr>
            <p:cNvCxnSpPr>
              <a:cxnSpLocks/>
              <a:stCxn id="89" idx="2"/>
              <a:endCxn id="97" idx="0"/>
            </p:cNvCxnSpPr>
            <p:nvPr/>
          </p:nvCxnSpPr>
          <p:spPr>
            <a:xfrm rot="5400000">
              <a:off x="3088590" y="1669091"/>
              <a:ext cx="312487" cy="3659030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6649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516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System Debug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4839F1D5-F860-4049-A8D3-65545143A4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00000"/>
              </a:lnSpc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Issue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Solenoid valves overheating – melting risk to acrylic manifold/reservoir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Solenoid directly connected to power supply, bang-bang control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Root Cause Analysis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Found solenoid valve power rating on spec sheet (7W)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Estimated power dissipation (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16W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based on winding resistance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Solutions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Limit solenoid valve current draw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 in-series resistance – cheaper but slower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Swap relay to motor driver with current limiting feature – immediate but more expensive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F2F845-2AE8-459B-A4D7-454F78D6D4E4}"/>
              </a:ext>
            </a:extLst>
          </p:cNvPr>
          <p:cNvSpPr/>
          <p:nvPr/>
        </p:nvSpPr>
        <p:spPr>
          <a:xfrm>
            <a:off x="7088749" y="3144357"/>
            <a:ext cx="2207728" cy="21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EB3E0F-E97F-4079-9C0F-1ACE310BD55D}"/>
              </a:ext>
            </a:extLst>
          </p:cNvPr>
          <p:cNvGrpSpPr/>
          <p:nvPr/>
        </p:nvGrpSpPr>
        <p:grpSpPr>
          <a:xfrm>
            <a:off x="6168884" y="599525"/>
            <a:ext cx="2663414" cy="2799235"/>
            <a:chOff x="6168886" y="683910"/>
            <a:chExt cx="2663414" cy="279923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F0E1C9-5E38-4495-BE0D-BEC3A827DEE9}"/>
                </a:ext>
              </a:extLst>
            </p:cNvPr>
            <p:cNvGrpSpPr/>
            <p:nvPr/>
          </p:nvGrpSpPr>
          <p:grpSpPr>
            <a:xfrm>
              <a:off x="6168886" y="683910"/>
              <a:ext cx="2663414" cy="2461644"/>
              <a:chOff x="2146902" y="1584405"/>
              <a:chExt cx="3402616" cy="2869773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C5422A3C-444E-4046-AF49-F9A01E559C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23921"/>
              <a:stretch/>
            </p:blipFill>
            <p:spPr>
              <a:xfrm rot="5400000">
                <a:off x="3306043" y="2210702"/>
                <a:ext cx="2259496" cy="2227455"/>
              </a:xfrm>
              <a:prstGeom prst="rect">
                <a:avLst/>
              </a:prstGeom>
            </p:spPr>
          </p:pic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F4E18565-D3EE-4A5D-B58C-AC03398580E7}"/>
                  </a:ext>
                </a:extLst>
              </p:cNvPr>
              <p:cNvCxnSpPr>
                <a:cxnSpLocks/>
                <a:stCxn id="7" idx="2"/>
              </p:cNvCxnSpPr>
              <p:nvPr/>
            </p:nvCxnSpPr>
            <p:spPr>
              <a:xfrm>
                <a:off x="4082730" y="2009256"/>
                <a:ext cx="0" cy="1653087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9506C419-248A-48DB-B9AA-09D5FC366503}"/>
                  </a:ext>
                </a:extLst>
              </p:cNvPr>
              <p:cNvSpPr/>
              <p:nvPr/>
            </p:nvSpPr>
            <p:spPr>
              <a:xfrm>
                <a:off x="3569310" y="1584405"/>
                <a:ext cx="1026840" cy="42485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Solenoid valve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31D9AA42-EE16-490B-9196-7B2E1C28B66D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3062242" y="3795808"/>
                <a:ext cx="561955" cy="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7E1B77A-3E8D-4AC1-A205-7BC7B88AEDAC}"/>
                  </a:ext>
                </a:extLst>
              </p:cNvPr>
              <p:cNvSpPr/>
              <p:nvPr/>
            </p:nvSpPr>
            <p:spPr>
              <a:xfrm>
                <a:off x="2146902" y="3662343"/>
                <a:ext cx="915340" cy="2669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Acrylic manifold</a:t>
                </a: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B5790FB-90AC-4996-A3B2-D90C9316F620}"/>
                </a:ext>
              </a:extLst>
            </p:cNvPr>
            <p:cNvSpPr/>
            <p:nvPr/>
          </p:nvSpPr>
          <p:spPr>
            <a:xfrm>
              <a:off x="7105309" y="3144357"/>
              <a:ext cx="1726988" cy="3387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Solenoid valve and acrylic manifold interface.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FF9932C-2F2D-4E56-91FE-01D5DE100771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EB99401-0663-4D0B-83FA-50BDCA1A8974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B3E5C086-FCBB-4DBB-BAF7-5CE7A6FA2669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C6010C6C-581C-4300-8501-4EF1F2C51CFE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93F9910C-2BE3-4285-8E3F-7337AFBDEBCE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30" name="Arrow: Chevron 29">
                <a:extLst>
                  <a:ext uri="{FF2B5EF4-FFF2-40B4-BE49-F238E27FC236}">
                    <a16:creationId xmlns:a16="http://schemas.microsoft.com/office/drawing/2014/main" id="{DA0A0A26-036F-4942-983B-AB3185C88C46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31" name="Arrow: Chevron 30">
                <a:extLst>
                  <a:ext uri="{FF2B5EF4-FFF2-40B4-BE49-F238E27FC236}">
                    <a16:creationId xmlns:a16="http://schemas.microsoft.com/office/drawing/2014/main" id="{DCBD6048-FCD5-4A32-8068-A08C4B0CF43D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32" name="Arrow: Chevron 31">
                <a:extLst>
                  <a:ext uri="{FF2B5EF4-FFF2-40B4-BE49-F238E27FC236}">
                    <a16:creationId xmlns:a16="http://schemas.microsoft.com/office/drawing/2014/main" id="{36163CCC-A000-4FF3-8871-1780B6C1DC47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ECCC64B5-3AA1-4985-B85E-FE9AAA0CDE43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About Me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Project Background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Design Process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Hardware Selection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Low-Resolution Prototype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Functional Prototype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Looks-Like/Works-Like Prototype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Outcome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069834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85EFAE47-BAE3-40B4-B496-81F18717EA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8621043"/>
              </p:ext>
            </p:extLst>
          </p:nvPr>
        </p:nvGraphicFramePr>
        <p:xfrm>
          <a:off x="1524000" y="1862759"/>
          <a:ext cx="6096000" cy="1417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FBCF0F3-2B3A-4B5D-89C9-58E5128917A0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CCB77BE-9DDE-4153-B75B-8FF7D2433C1C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9B729D1B-8FD7-4C8F-AF86-9BB39A1290DF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1A49A543-4BDA-4F07-87A0-EFABA272877E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C823B5EE-2CA5-424E-A30F-F4CF101273DB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F9509DAF-D1BF-4196-99CF-ED3E8143908C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66C7A7ED-1B1A-4054-87AA-0D89F6FB0BB2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04C41985-5B92-4330-838B-185176E67AB2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0" name="Arrow: Chevron 19">
              <a:extLst>
                <a:ext uri="{FF2B5EF4-FFF2-40B4-BE49-F238E27FC236}">
                  <a16:creationId xmlns:a16="http://schemas.microsoft.com/office/drawing/2014/main" id="{B35BD518-1302-4700-982F-DDBE2BC5842C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8852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Looks-Like, Works-Like Prototype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62;p14">
            <a:extLst>
              <a:ext uri="{FF2B5EF4-FFF2-40B4-BE49-F238E27FC236}">
                <a16:creationId xmlns:a16="http://schemas.microsoft.com/office/drawing/2014/main" id="{8E350EA3-CC9B-453E-BAB1-FF9466F7A2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Incorporated sensors, UI features, and reliable connections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9BA9497-F7C0-497F-B8F3-246192EACF0C}"/>
              </a:ext>
            </a:extLst>
          </p:cNvPr>
          <p:cNvGrpSpPr/>
          <p:nvPr/>
        </p:nvGrpSpPr>
        <p:grpSpPr>
          <a:xfrm>
            <a:off x="1376933" y="1787635"/>
            <a:ext cx="7574910" cy="2989762"/>
            <a:chOff x="1376933" y="2019550"/>
            <a:chExt cx="7574910" cy="298976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39513A2-5CDE-4EF6-9B6A-4C99D426A215}"/>
                </a:ext>
              </a:extLst>
            </p:cNvPr>
            <p:cNvGrpSpPr/>
            <p:nvPr/>
          </p:nvGrpSpPr>
          <p:grpSpPr>
            <a:xfrm>
              <a:off x="1376934" y="2451355"/>
              <a:ext cx="6390132" cy="2273427"/>
              <a:chOff x="1169703" y="2038850"/>
              <a:chExt cx="6390132" cy="2273427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5673939-3DB2-4262-B447-7FFF285A0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4528599" y="2038850"/>
                <a:ext cx="3031236" cy="2273427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63D4403-7FCA-4CD9-B90E-1E669AC15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9703" y="2038850"/>
                <a:ext cx="3031236" cy="2273427"/>
              </a:xfrm>
              <a:prstGeom prst="rect">
                <a:avLst/>
              </a:prstGeom>
            </p:spPr>
          </p:pic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5C717CF-B1BD-430D-AEAA-0AE7FBDAA2CC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6930887" y="4260574"/>
              <a:ext cx="1022324" cy="43790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12C155D-F7FE-4D47-8467-685495BA3146}"/>
                </a:ext>
              </a:extLst>
            </p:cNvPr>
            <p:cNvSpPr/>
            <p:nvPr/>
          </p:nvSpPr>
          <p:spPr>
            <a:xfrm>
              <a:off x="7953211" y="4516260"/>
              <a:ext cx="998632" cy="3644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User interface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EF2F109-3230-4D86-A5FA-ACB6DD910B64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3951077" y="2383980"/>
              <a:ext cx="0" cy="50499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965D386-1DC2-44B1-A9BC-B6B494D37F7F}"/>
                </a:ext>
              </a:extLst>
            </p:cNvPr>
            <p:cNvSpPr/>
            <p:nvPr/>
          </p:nvSpPr>
          <p:spPr>
            <a:xfrm>
              <a:off x="3493984" y="2019550"/>
              <a:ext cx="914186" cy="3644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Reed switch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0EEEB5-7068-4DF2-B9C8-83B7FB27532E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6296500" y="2383980"/>
              <a:ext cx="0" cy="83937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7B3EDB1-0E49-481F-8653-43B7064DC4F8}"/>
                </a:ext>
              </a:extLst>
            </p:cNvPr>
            <p:cNvSpPr/>
            <p:nvPr/>
          </p:nvSpPr>
          <p:spPr>
            <a:xfrm>
              <a:off x="5874147" y="2019550"/>
              <a:ext cx="844706" cy="3644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Molex connectors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1F6CC29-5BB0-4FE2-9FAB-2AA6C25C1009}"/>
                </a:ext>
              </a:extLst>
            </p:cNvPr>
            <p:cNvSpPr/>
            <p:nvPr/>
          </p:nvSpPr>
          <p:spPr>
            <a:xfrm>
              <a:off x="1376933" y="4724782"/>
              <a:ext cx="3612509" cy="2845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Adding final electronics features to system.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6D6C6725-79B3-453D-A4F3-99CB0831C48F}"/>
              </a:ext>
            </a:extLst>
          </p:cNvPr>
          <p:cNvSpPr/>
          <p:nvPr/>
        </p:nvSpPr>
        <p:spPr>
          <a:xfrm>
            <a:off x="4735829" y="4492867"/>
            <a:ext cx="3612509" cy="2556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Powering on system with finalized components.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2BEEF56-AC1D-4FFC-8C33-8ABAFA63FE70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53F8448-E606-4338-B5CE-18C36673FB3A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42" name="Arrow: Chevron 41">
                <a:extLst>
                  <a:ext uri="{FF2B5EF4-FFF2-40B4-BE49-F238E27FC236}">
                    <a16:creationId xmlns:a16="http://schemas.microsoft.com/office/drawing/2014/main" id="{D0C48472-D6EB-4C0C-8E3C-89054B5C48F6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43" name="Arrow: Chevron 42">
                <a:extLst>
                  <a:ext uri="{FF2B5EF4-FFF2-40B4-BE49-F238E27FC236}">
                    <a16:creationId xmlns:a16="http://schemas.microsoft.com/office/drawing/2014/main" id="{E6C18802-5A17-4EA7-80A5-B83CDA79FA85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44" name="Arrow: Chevron 43">
                <a:extLst>
                  <a:ext uri="{FF2B5EF4-FFF2-40B4-BE49-F238E27FC236}">
                    <a16:creationId xmlns:a16="http://schemas.microsoft.com/office/drawing/2014/main" id="{29B242AA-883A-44D4-8358-A7AB068A722F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45" name="Arrow: Chevron 44">
                <a:extLst>
                  <a:ext uri="{FF2B5EF4-FFF2-40B4-BE49-F238E27FC236}">
                    <a16:creationId xmlns:a16="http://schemas.microsoft.com/office/drawing/2014/main" id="{FA584BE4-1E9D-4BE6-811F-C65ED3A5F638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46" name="Arrow: Chevron 45">
                <a:extLst>
                  <a:ext uri="{FF2B5EF4-FFF2-40B4-BE49-F238E27FC236}">
                    <a16:creationId xmlns:a16="http://schemas.microsoft.com/office/drawing/2014/main" id="{1ABB43A6-0513-41E5-8FC3-6756123366F8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47" name="Arrow: Chevron 46">
                <a:extLst>
                  <a:ext uri="{FF2B5EF4-FFF2-40B4-BE49-F238E27FC236}">
                    <a16:creationId xmlns:a16="http://schemas.microsoft.com/office/drawing/2014/main" id="{2AE9F6A6-0224-4863-9C37-E6B4EFD86A60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41" name="Arrow: Chevron 40">
              <a:extLst>
                <a:ext uri="{FF2B5EF4-FFF2-40B4-BE49-F238E27FC236}">
                  <a16:creationId xmlns:a16="http://schemas.microsoft.com/office/drawing/2014/main" id="{9ADB8E50-3ECE-4AEF-AB0E-034AA0DA1EC1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8170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System Debug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4839F1D5-F860-4049-A8D3-65545143A4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919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Issue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freezes when pumps turn 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sensors and 2 pushbuttons use interrupt service routines (ISRs) with simple delay debounce routine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interrupt: wait 25 ms, then check state: ISR if high, exit if low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Root Cause Analysis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Removed sensor response from logic – timing worked reliably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interrupts back incrementally – timing froze again with both reed switches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Possible causes: weak magnet, EMI signal noise, mechanical vibration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Solutions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Software Patches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Counter-based debounce routine to minimize time spent in ISR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Change reed switches to polling architecture rather than event-based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Hardware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Stronger magnets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Twisted-pair cabling of high amperage lines to minimize EMI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EB851ACA-D218-4F27-A3EF-B084CFC05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" t="15234" b="9018"/>
          <a:stretch/>
        </p:blipFill>
        <p:spPr bwMode="auto">
          <a:xfrm>
            <a:off x="7242048" y="249935"/>
            <a:ext cx="1901952" cy="132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D8F1A7-A270-427D-98AB-287117518641}"/>
              </a:ext>
            </a:extLst>
          </p:cNvPr>
          <p:cNvSpPr/>
          <p:nvPr/>
        </p:nvSpPr>
        <p:spPr>
          <a:xfrm>
            <a:off x="7242048" y="1578864"/>
            <a:ext cx="1080317" cy="195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Reed switch.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DE3FD25-D488-47DF-A4D8-E77AE5CC5E70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C6859E5-A520-4A04-B794-4F881AF0BCC4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18" name="Arrow: Chevron 17">
                <a:extLst>
                  <a:ext uri="{FF2B5EF4-FFF2-40B4-BE49-F238E27FC236}">
                    <a16:creationId xmlns:a16="http://schemas.microsoft.com/office/drawing/2014/main" id="{273C7EFC-0B65-4C48-9947-BAEC7FEEB3DA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19" name="Arrow: Chevron 18">
                <a:extLst>
                  <a:ext uri="{FF2B5EF4-FFF2-40B4-BE49-F238E27FC236}">
                    <a16:creationId xmlns:a16="http://schemas.microsoft.com/office/drawing/2014/main" id="{6B5A1CD4-A656-43A6-9FB4-72BDC7112D22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17327274-E441-45F5-8F6F-077E9FC2BE3A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5C52D884-BA8D-4107-9AE2-F3B110FDFAC4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F4EB4E15-7C9F-42E7-8061-D0EDA134E3BE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F8A940B9-A3BC-4AFE-A061-1060CD6933BF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7" name="Arrow: Chevron 16">
              <a:extLst>
                <a:ext uri="{FF2B5EF4-FFF2-40B4-BE49-F238E27FC236}">
                  <a16:creationId xmlns:a16="http://schemas.microsoft.com/office/drawing/2014/main" id="{CDA1F8F4-1CE7-49D9-AB59-5A34C17361CF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327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Outcome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4839F1D5-F860-4049-A8D3-65545143A4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7172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Project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$200,000 billable project delivered on schedule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Client demoing prototype to customers since mid-Sep without issue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Client returned with 2 new projects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Personal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Owned critical components and deadlines of multidisciplinary project (ME/EE/ID)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Built tuneable controls architecture to handle every case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Systematically debugged issues to identify root cause and corresponding 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BAA42C-7E94-49AD-897B-C5F570DACC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11" t="7649" r="37547" b="16657"/>
          <a:stretch/>
        </p:blipFill>
        <p:spPr>
          <a:xfrm rot="5400000">
            <a:off x="5614563" y="1239138"/>
            <a:ext cx="2795895" cy="324307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E6B4B82-D30B-4DD1-B70E-152F38FAAB0E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278EA49-CB97-4AE6-834A-E26F301B9E9F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17" name="Arrow: Chevron 16">
                <a:extLst>
                  <a:ext uri="{FF2B5EF4-FFF2-40B4-BE49-F238E27FC236}">
                    <a16:creationId xmlns:a16="http://schemas.microsoft.com/office/drawing/2014/main" id="{B3477467-72E5-471B-A6C9-9008A6778F01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18" name="Arrow: Chevron 17">
                <a:extLst>
                  <a:ext uri="{FF2B5EF4-FFF2-40B4-BE49-F238E27FC236}">
                    <a16:creationId xmlns:a16="http://schemas.microsoft.com/office/drawing/2014/main" id="{E2287832-5F7D-4958-B066-B4E3D1983504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19" name="Arrow: Chevron 18">
                <a:extLst>
                  <a:ext uri="{FF2B5EF4-FFF2-40B4-BE49-F238E27FC236}">
                    <a16:creationId xmlns:a16="http://schemas.microsoft.com/office/drawing/2014/main" id="{31B391DF-D258-4E5C-9746-07D344D849BC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9B9BAEE6-B4FB-43D6-A30A-762ABAAD50B3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C9508D11-A8E6-4AB6-A481-5D966A739D51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BAFBDA2A-94C1-427F-89D2-ABFEEB696B0A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6" name="Arrow: Chevron 15">
              <a:extLst>
                <a:ext uri="{FF2B5EF4-FFF2-40B4-BE49-F238E27FC236}">
                  <a16:creationId xmlns:a16="http://schemas.microsoft.com/office/drawing/2014/main" id="{DB389905-C36F-4700-BC49-92EA542A18C0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4261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60767F-8EA6-48A7-B89C-BEC5A3B0F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026" y="1017725"/>
            <a:ext cx="6321948" cy="392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1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81F5C-9142-4D3C-89BD-EE6B969A8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 Few of My Favorite Things</a:t>
            </a:r>
          </a:p>
        </p:txBody>
      </p:sp>
      <p:pic>
        <p:nvPicPr>
          <p:cNvPr id="1038" name="Picture 14" descr="Image result for arduino">
            <a:extLst>
              <a:ext uri="{FF2B5EF4-FFF2-40B4-BE49-F238E27FC236}">
                <a16:creationId xmlns:a16="http://schemas.microsoft.com/office/drawing/2014/main" id="{F5A7EBB8-07BD-465D-ABB3-581C66BD4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080" y="2306653"/>
            <a:ext cx="2025409" cy="144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8AFE3ED-552C-406D-B15E-5DC216FDF356}"/>
              </a:ext>
            </a:extLst>
          </p:cNvPr>
          <p:cNvSpPr txBox="1"/>
          <p:nvPr/>
        </p:nvSpPr>
        <p:spPr>
          <a:xfrm>
            <a:off x="798040" y="1616884"/>
            <a:ext cx="18917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Mediterranean Food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5557-37BE-458E-AC49-087D23C647F9}"/>
              </a:ext>
            </a:extLst>
          </p:cNvPr>
          <p:cNvSpPr txBox="1"/>
          <p:nvPr/>
        </p:nvSpPr>
        <p:spPr>
          <a:xfrm>
            <a:off x="3930349" y="1616884"/>
            <a:ext cx="13078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Zion National Park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B892A9-B307-4C69-8211-FA149AA28447}"/>
              </a:ext>
            </a:extLst>
          </p:cNvPr>
          <p:cNvSpPr txBox="1"/>
          <p:nvPr/>
        </p:nvSpPr>
        <p:spPr>
          <a:xfrm>
            <a:off x="6853266" y="1616884"/>
            <a:ext cx="13078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Tinkering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6BBE07-F0E7-4204-8D60-DF5DB9198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428364" y="2170577"/>
            <a:ext cx="2287272" cy="1715454"/>
          </a:xfrm>
          <a:prstGeom prst="rect">
            <a:avLst/>
          </a:prstGeom>
        </p:spPr>
      </p:pic>
      <p:pic>
        <p:nvPicPr>
          <p:cNvPr id="9" name="Picture 2" descr="Image result for abo youssef food truck">
            <a:extLst>
              <a:ext uri="{FF2B5EF4-FFF2-40B4-BE49-F238E27FC236}">
                <a16:creationId xmlns:a16="http://schemas.microsoft.com/office/drawing/2014/main" id="{4740546F-D064-404A-952C-8AE32C578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43"/>
          <a:stretch/>
        </p:blipFill>
        <p:spPr bwMode="auto">
          <a:xfrm>
            <a:off x="599960" y="2086180"/>
            <a:ext cx="2287905" cy="1884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D85CE16-9601-4507-A014-27B89D04C13E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F532C3-1E53-431D-910E-1E524B5782EA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18" name="Arrow: Chevron 17">
                <a:extLst>
                  <a:ext uri="{FF2B5EF4-FFF2-40B4-BE49-F238E27FC236}">
                    <a16:creationId xmlns:a16="http://schemas.microsoft.com/office/drawing/2014/main" id="{A2C91A9C-E4AD-4DC6-83C5-D0F6C8781ADF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19" name="Arrow: Chevron 18">
                <a:extLst>
                  <a:ext uri="{FF2B5EF4-FFF2-40B4-BE49-F238E27FC236}">
                    <a16:creationId xmlns:a16="http://schemas.microsoft.com/office/drawing/2014/main" id="{A1BAAE42-3BF9-467D-BD43-ADA1283F51F7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F8840725-E80D-4EB0-B8A0-95724EE9CC2E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BE967C48-5F6B-44C9-A964-941EF9E5B9F4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94DECE8A-D21B-4B05-8886-CE7FFFC74FE5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D19FAAE1-F79F-4166-B559-15E88C6F798B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5" name="Arrow: Chevron 24">
              <a:extLst>
                <a:ext uri="{FF2B5EF4-FFF2-40B4-BE49-F238E27FC236}">
                  <a16:creationId xmlns:a16="http://schemas.microsoft.com/office/drawing/2014/main" id="{6B13B61D-D50F-4CBF-91B1-4808CD055166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071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Project Background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594928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Client Need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Field support for failed medical handpieces is expensive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Handpiece cycle life reduced by poor manual maintenance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Design and build a cleaning/lubricating system to simplify handpiece maintenance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Timeline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1.5 months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Team Roles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ME – fluid system design, CAD, mechanical prototype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 ID - user workflow, product aesthetic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 EE/ME - verification, support, debug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 EE - hardware selection, software development, system testing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0D53379-4440-4830-9D57-E2BA7C1C94D4}"/>
              </a:ext>
            </a:extLst>
          </p:cNvPr>
          <p:cNvGrpSpPr/>
          <p:nvPr/>
        </p:nvGrpSpPr>
        <p:grpSpPr>
          <a:xfrm>
            <a:off x="6040731" y="1152475"/>
            <a:ext cx="2791569" cy="1429127"/>
            <a:chOff x="6260990" y="188322"/>
            <a:chExt cx="2791569" cy="142912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6891EC6-2B11-431F-8D7D-DF475726587F}"/>
                </a:ext>
              </a:extLst>
            </p:cNvPr>
            <p:cNvGrpSpPr/>
            <p:nvPr/>
          </p:nvGrpSpPr>
          <p:grpSpPr>
            <a:xfrm>
              <a:off x="6260990" y="188322"/>
              <a:ext cx="2173828" cy="1246766"/>
              <a:chOff x="3380981" y="399576"/>
              <a:chExt cx="2173828" cy="1246766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90EB715-C494-4AA6-BFE2-B85D5E27793B}"/>
                  </a:ext>
                </a:extLst>
              </p:cNvPr>
              <p:cNvGrpSpPr/>
              <p:nvPr/>
            </p:nvGrpSpPr>
            <p:grpSpPr>
              <a:xfrm>
                <a:off x="3380981" y="399576"/>
                <a:ext cx="2173828" cy="660607"/>
                <a:chOff x="523652" y="624840"/>
                <a:chExt cx="4095750" cy="1227482"/>
              </a:xfrm>
            </p:grpSpPr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0ED456AE-34FF-4337-9900-7FD34B6BA3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b="55926"/>
                <a:stretch/>
              </p:blipFill>
              <p:spPr>
                <a:xfrm>
                  <a:off x="523652" y="718847"/>
                  <a:ext cx="4095750" cy="1133475"/>
                </a:xfrm>
                <a:prstGeom prst="rect">
                  <a:avLst/>
                </a:prstGeom>
              </p:spPr>
            </p:pic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8A04E160-4C39-46D6-826C-598A187231A9}"/>
                    </a:ext>
                  </a:extLst>
                </p:cNvPr>
                <p:cNvSpPr txBox="1"/>
                <p:nvPr/>
              </p:nvSpPr>
              <p:spPr>
                <a:xfrm>
                  <a:off x="3726180" y="624840"/>
                  <a:ext cx="175260" cy="24183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62404E6-626D-4052-A2CD-59961CCD55F3}"/>
                  </a:ext>
                </a:extLst>
              </p:cNvPr>
              <p:cNvGrpSpPr/>
              <p:nvPr/>
            </p:nvGrpSpPr>
            <p:grpSpPr>
              <a:xfrm>
                <a:off x="3512212" y="1123684"/>
                <a:ext cx="1850406" cy="522658"/>
                <a:chOff x="3512212" y="1123684"/>
                <a:chExt cx="1850406" cy="522658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A6C58D9D-0D99-40C3-9574-1B47699F89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59926" r="5721"/>
                <a:stretch/>
              </p:blipFill>
              <p:spPr>
                <a:xfrm>
                  <a:off x="3512212" y="1123684"/>
                  <a:ext cx="1850406" cy="493867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5267128E-FF94-4709-B0A3-A622A59C251D}"/>
                    </a:ext>
                  </a:extLst>
                </p:cNvPr>
                <p:cNvSpPr txBox="1"/>
                <p:nvPr/>
              </p:nvSpPr>
              <p:spPr>
                <a:xfrm>
                  <a:off x="3587210" y="1544717"/>
                  <a:ext cx="519970" cy="10162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62F68EE-F0B6-4727-A5E9-F61BF170159C}"/>
                </a:ext>
              </a:extLst>
            </p:cNvPr>
            <p:cNvSpPr/>
            <p:nvPr/>
          </p:nvSpPr>
          <p:spPr>
            <a:xfrm>
              <a:off x="6260990" y="1375937"/>
              <a:ext cx="2791569" cy="241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Client’s surgical handpiece products.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7B36ED5-F2F4-4F83-BFDE-A26A8B740181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0F74E54-048F-4801-80DA-BA0E41E6F6D1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C1997E91-3E52-43B3-AEE4-C08168F8DECA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4158589-A720-4293-A54C-659353C25E64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08659243-5BD6-424B-859E-C57273CEDB8D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9" name="Arrow: Chevron 28">
                <a:extLst>
                  <a:ext uri="{FF2B5EF4-FFF2-40B4-BE49-F238E27FC236}">
                    <a16:creationId xmlns:a16="http://schemas.microsoft.com/office/drawing/2014/main" id="{F62D9550-91FE-4C7A-A654-A48216482A84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30" name="Arrow: Chevron 29">
                <a:extLst>
                  <a:ext uri="{FF2B5EF4-FFF2-40B4-BE49-F238E27FC236}">
                    <a16:creationId xmlns:a16="http://schemas.microsoft.com/office/drawing/2014/main" id="{F6230F0C-DAED-4DEA-91E6-60AFED5CD6FC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31" name="Arrow: Chevron 30">
                <a:extLst>
                  <a:ext uri="{FF2B5EF4-FFF2-40B4-BE49-F238E27FC236}">
                    <a16:creationId xmlns:a16="http://schemas.microsoft.com/office/drawing/2014/main" id="{264AB889-080A-4993-B92D-8E0905356647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5" name="Arrow: Chevron 24">
              <a:extLst>
                <a:ext uri="{FF2B5EF4-FFF2-40B4-BE49-F238E27FC236}">
                  <a16:creationId xmlns:a16="http://schemas.microsoft.com/office/drawing/2014/main" id="{164EEE18-7204-4F79-B06C-A9697F57766A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C2CE8-D489-48CB-B0CC-0818A32E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Product Externals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90D44D-9CD2-44FD-9C20-FA54EC0F3E30}"/>
              </a:ext>
            </a:extLst>
          </p:cNvPr>
          <p:cNvGrpSpPr/>
          <p:nvPr/>
        </p:nvGrpSpPr>
        <p:grpSpPr>
          <a:xfrm>
            <a:off x="544593" y="1017725"/>
            <a:ext cx="8054814" cy="3663929"/>
            <a:chOff x="408760" y="1233043"/>
            <a:chExt cx="8054814" cy="366392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B4F3134-A574-4D47-B2F7-BBEF8C852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0808" y="1690788"/>
              <a:ext cx="2794891" cy="2802305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D170F00-9BBC-41D2-81C6-80CE3ECF4441}"/>
                </a:ext>
              </a:extLst>
            </p:cNvPr>
            <p:cNvGrpSpPr/>
            <p:nvPr/>
          </p:nvGrpSpPr>
          <p:grpSpPr>
            <a:xfrm>
              <a:off x="408760" y="1233043"/>
              <a:ext cx="8054814" cy="3663929"/>
              <a:chOff x="-271666" y="1186661"/>
              <a:chExt cx="8054814" cy="3663929"/>
            </a:xfrm>
          </p:grpSpPr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EC76750D-9B23-433C-AB3C-AB5BEA6BDE0E}"/>
                  </a:ext>
                </a:extLst>
              </p:cNvPr>
              <p:cNvCxnSpPr>
                <a:cxnSpLocks/>
                <a:stCxn id="33" idx="2"/>
              </p:cNvCxnSpPr>
              <p:nvPr/>
            </p:nvCxnSpPr>
            <p:spPr>
              <a:xfrm>
                <a:off x="2492242" y="1448271"/>
                <a:ext cx="0" cy="196135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16BE64F-CBA3-4245-BD5E-2E60030D7368}"/>
                  </a:ext>
                </a:extLst>
              </p:cNvPr>
              <p:cNvGrpSpPr/>
              <p:nvPr/>
            </p:nvGrpSpPr>
            <p:grpSpPr>
              <a:xfrm>
                <a:off x="-271666" y="1186661"/>
                <a:ext cx="8054814" cy="3663929"/>
                <a:chOff x="-271666" y="1186661"/>
                <a:chExt cx="8054814" cy="3663929"/>
              </a:xfrm>
            </p:grpSpPr>
            <p:pic>
              <p:nvPicPr>
                <p:cNvPr id="1028" name="Picture 4" descr="https://lh3.googleusercontent.com/x11zLcQDEprtgZLSIv-8er-ZKEjq6UT-H-IaEgJgcnxI7xejcuRTDnpsymaPreAlc3wETEGPj2sE6Ten5HqkRebm0Whhhe8eLi-bnbdICJxOx4Zdv351aE83ofr45WJ4dQZiUJfCWQdxrMsKpcvG0Q3EWeQRLA70vJ8-WG84iENopUsGu0lEYdRD77nZXkOGskYx_LtZ-0C64tvYlpRg4wMsBGdlZmh8SzgQhLGVDgJD6BJ8XiQ7H0AbFECsdhkTcPd0INg5TDpIP00MhdJo3bLjeWy0c88-2Lx7ii3ZdBcMH4RaSzRL_CJvgCau8C_flKvDlOoLcbzo7EFYl1ldxwRsOXO_GtYzkEv2uno6MdEfoLBk4UBV8z1DU0cZb2R4XXwcr5afrcb2c02vOmlWDveZ3BkxnDOo-CKEg7vjuSJpxTYCm4E1eLmNSBxPZiJjbF323fmPMUhnh5KBPElkiRtFfn6mf1D8Nx_QuuZj3G87cIAoAVcKAi7GCsAsla5hst3LdkC9m3wudrratUAK0AuNvzinw6erxUlHo9OoooTCNVqv3foRz9MH-MsYMCYsrdye2Ms5lmsUaDDEn4N3GnWZjVxWANB7U_m8MRo5AyQU3znK0bPHSS7lrs5xzY4=w960-h745-no">
                  <a:extLst>
                    <a:ext uri="{FF2B5EF4-FFF2-40B4-BE49-F238E27FC236}">
                      <a16:creationId xmlns:a16="http://schemas.microsoft.com/office/drawing/2014/main" id="{7D91A02E-9523-4F49-9340-3E0D74C2E0F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166964" y="1644406"/>
                  <a:ext cx="3616184" cy="280230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10" name="Straight Arrow Connector 9">
                  <a:extLst>
                    <a:ext uri="{FF2B5EF4-FFF2-40B4-BE49-F238E27FC236}">
                      <a16:creationId xmlns:a16="http://schemas.microsoft.com/office/drawing/2014/main" id="{B260D68F-394B-42BD-BEDC-56050F3C6313}"/>
                    </a:ext>
                  </a:extLst>
                </p:cNvPr>
                <p:cNvCxnSpPr>
                  <a:cxnSpLocks/>
                  <a:stCxn id="12" idx="3"/>
                </p:cNvCxnSpPr>
                <p:nvPr/>
              </p:nvCxnSpPr>
              <p:spPr>
                <a:xfrm flipV="1">
                  <a:off x="1036177" y="3657600"/>
                  <a:ext cx="395061" cy="169061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659BC604-B635-4E65-9783-710909D879FC}"/>
                    </a:ext>
                  </a:extLst>
                </p:cNvPr>
                <p:cNvSpPr txBox="1"/>
                <p:nvPr/>
              </p:nvSpPr>
              <p:spPr>
                <a:xfrm>
                  <a:off x="-271666" y="3611217"/>
                  <a:ext cx="1307843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Cleaner and lubricant cartridges</a:t>
                  </a:r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336C9177-FF4A-40C4-8D1B-CFDE7C4B0B3A}"/>
                    </a:ext>
                  </a:extLst>
                </p:cNvPr>
                <p:cNvCxnSpPr>
                  <a:cxnSpLocks/>
                  <a:stCxn id="24" idx="0"/>
                </p:cNvCxnSpPr>
                <p:nvPr/>
              </p:nvCxnSpPr>
              <p:spPr>
                <a:xfrm flipV="1">
                  <a:off x="1804413" y="4285724"/>
                  <a:ext cx="0" cy="303256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4C394CCD-44D4-453D-B25C-E3ACA4E4250C}"/>
                    </a:ext>
                  </a:extLst>
                </p:cNvPr>
                <p:cNvSpPr txBox="1"/>
                <p:nvPr/>
              </p:nvSpPr>
              <p:spPr>
                <a:xfrm>
                  <a:off x="1150491" y="4588980"/>
                  <a:ext cx="130784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Handpieces</a:t>
                  </a:r>
                </a:p>
              </p:txBody>
            </p:sp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50A32ABF-7E3F-4734-A42E-687D02674DB0}"/>
                    </a:ext>
                  </a:extLst>
                </p:cNvPr>
                <p:cNvCxnSpPr>
                  <a:cxnSpLocks/>
                  <a:stCxn id="28" idx="0"/>
                </p:cNvCxnSpPr>
                <p:nvPr/>
              </p:nvCxnSpPr>
              <p:spPr>
                <a:xfrm flipV="1">
                  <a:off x="3251352" y="4181061"/>
                  <a:ext cx="0" cy="407728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F46D1409-FB98-405A-9840-48035B1C2151}"/>
                    </a:ext>
                  </a:extLst>
                </p:cNvPr>
                <p:cNvSpPr txBox="1"/>
                <p:nvPr/>
              </p:nvSpPr>
              <p:spPr>
                <a:xfrm>
                  <a:off x="2597430" y="4588789"/>
                  <a:ext cx="130784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Cartridge tray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DCC7827-4BDE-4B9D-8A81-DE07608FAA1B}"/>
                    </a:ext>
                  </a:extLst>
                </p:cNvPr>
                <p:cNvSpPr txBox="1"/>
                <p:nvPr/>
              </p:nvSpPr>
              <p:spPr>
                <a:xfrm>
                  <a:off x="1838320" y="1186661"/>
                  <a:ext cx="130784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Door</a:t>
                  </a:r>
                </a:p>
              </p:txBody>
            </p: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57BA6A84-9411-492A-BCAF-85219D396291}"/>
                    </a:ext>
                  </a:extLst>
                </p:cNvPr>
                <p:cNvCxnSpPr>
                  <a:cxnSpLocks/>
                  <a:stCxn id="40" idx="0"/>
                </p:cNvCxnSpPr>
                <p:nvPr/>
              </p:nvCxnSpPr>
              <p:spPr>
                <a:xfrm flipV="1">
                  <a:off x="6053032" y="3465444"/>
                  <a:ext cx="0" cy="1123345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6D73D09-24DC-4373-9FBA-C86BD58AF6E5}"/>
                    </a:ext>
                  </a:extLst>
                </p:cNvPr>
                <p:cNvSpPr txBox="1"/>
                <p:nvPr/>
              </p:nvSpPr>
              <p:spPr>
                <a:xfrm>
                  <a:off x="5212872" y="4588789"/>
                  <a:ext cx="168032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OLED display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5EC9A480-CC5F-49C1-8B20-DD32659C728B}"/>
                    </a:ext>
                  </a:extLst>
                </p:cNvPr>
                <p:cNvSpPr txBox="1"/>
                <p:nvPr/>
              </p:nvSpPr>
              <p:spPr>
                <a:xfrm>
                  <a:off x="5252628" y="1186661"/>
                  <a:ext cx="159062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Pushbuttons</a:t>
                  </a:r>
                </a:p>
              </p:txBody>
            </p: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77DB1B8B-4786-4141-B7F1-B17298821CE1}"/>
                    </a:ext>
                  </a:extLst>
                </p:cNvPr>
                <p:cNvCxnSpPr>
                  <a:cxnSpLocks/>
                  <a:stCxn id="46" idx="2"/>
                </p:cNvCxnSpPr>
                <p:nvPr/>
              </p:nvCxnSpPr>
              <p:spPr>
                <a:xfrm flipH="1">
                  <a:off x="5395696" y="1448271"/>
                  <a:ext cx="652246" cy="1665990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Arrow Connector 52">
                  <a:extLst>
                    <a:ext uri="{FF2B5EF4-FFF2-40B4-BE49-F238E27FC236}">
                      <a16:creationId xmlns:a16="http://schemas.microsoft.com/office/drawing/2014/main" id="{275E6F1C-E4F7-453D-BE81-72926D2C7268}"/>
                    </a:ext>
                  </a:extLst>
                </p:cNvPr>
                <p:cNvCxnSpPr>
                  <a:cxnSpLocks/>
                  <a:stCxn id="46" idx="2"/>
                </p:cNvCxnSpPr>
                <p:nvPr/>
              </p:nvCxnSpPr>
              <p:spPr>
                <a:xfrm>
                  <a:off x="6047942" y="1448271"/>
                  <a:ext cx="576062" cy="1665990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A0998C6-BD8F-435A-9169-B2EB021D4B81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1DE4CC6-93C5-4A58-8666-BBF76A8407C3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38" name="Arrow: Chevron 37">
                <a:extLst>
                  <a:ext uri="{FF2B5EF4-FFF2-40B4-BE49-F238E27FC236}">
                    <a16:creationId xmlns:a16="http://schemas.microsoft.com/office/drawing/2014/main" id="{02867DFB-1094-48EE-AECA-4BEADCA86EFA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41" name="Arrow: Chevron 40">
                <a:extLst>
                  <a:ext uri="{FF2B5EF4-FFF2-40B4-BE49-F238E27FC236}">
                    <a16:creationId xmlns:a16="http://schemas.microsoft.com/office/drawing/2014/main" id="{D292A178-D0F7-46E1-A81F-35D40FD0C863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42" name="Arrow: Chevron 41">
                <a:extLst>
                  <a:ext uri="{FF2B5EF4-FFF2-40B4-BE49-F238E27FC236}">
                    <a16:creationId xmlns:a16="http://schemas.microsoft.com/office/drawing/2014/main" id="{1CE21FA7-531E-4BDD-B5D7-E6F3219088E8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43" name="Arrow: Chevron 42">
                <a:extLst>
                  <a:ext uri="{FF2B5EF4-FFF2-40B4-BE49-F238E27FC236}">
                    <a16:creationId xmlns:a16="http://schemas.microsoft.com/office/drawing/2014/main" id="{3215086A-5152-4A81-9A7A-EA1079796817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44" name="Arrow: Chevron 43">
                <a:extLst>
                  <a:ext uri="{FF2B5EF4-FFF2-40B4-BE49-F238E27FC236}">
                    <a16:creationId xmlns:a16="http://schemas.microsoft.com/office/drawing/2014/main" id="{18D071D2-8B2F-46E4-A0B5-B34F56860F7C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45" name="Arrow: Chevron 44">
                <a:extLst>
                  <a:ext uri="{FF2B5EF4-FFF2-40B4-BE49-F238E27FC236}">
                    <a16:creationId xmlns:a16="http://schemas.microsoft.com/office/drawing/2014/main" id="{A68A0E92-25B3-48B4-8F3C-B057ABB4A536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37" name="Arrow: Chevron 36">
              <a:extLst>
                <a:ext uri="{FF2B5EF4-FFF2-40B4-BE49-F238E27FC236}">
                  <a16:creationId xmlns:a16="http://schemas.microsoft.com/office/drawing/2014/main" id="{42859E98-0181-437A-9B97-BDEB4DA84793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32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My Scope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1980846" y="1800948"/>
            <a:ext cx="5182307" cy="2126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lnSpc>
                <a:spcPct val="100000"/>
              </a:lnSpc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Select, design, and build the electronics and control system to meet mechanical and industrial design requirements in a 1.5 month timeline.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D86DF43-1601-4FBF-ACDE-7AC9F1CFF12B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66AB3E2-AF7F-49E1-90FD-DBC1D95B665C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5FC5D2A0-6C08-43E2-A700-DB6FE0823C3D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0E6CD8F7-6DD1-476D-B2E7-B8DF886A351B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D330C9BB-6F9F-4A58-81F9-9D55E80E4F65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E8B4C6B9-761C-4BD0-AF86-6D5C0FA3C101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9" name="Arrow: Chevron 28">
                <a:extLst>
                  <a:ext uri="{FF2B5EF4-FFF2-40B4-BE49-F238E27FC236}">
                    <a16:creationId xmlns:a16="http://schemas.microsoft.com/office/drawing/2014/main" id="{54D4465B-85B1-4D42-A471-04D8FDD272F5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30" name="Arrow: Chevron 29">
                <a:extLst>
                  <a:ext uri="{FF2B5EF4-FFF2-40B4-BE49-F238E27FC236}">
                    <a16:creationId xmlns:a16="http://schemas.microsoft.com/office/drawing/2014/main" id="{0000BE0F-42F0-4AA2-8678-56FCD21BE23B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08533538-5FFD-4C97-8FD2-2A9AD02CBB8C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171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Requirements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E39D8E6-B20E-46C3-A22D-6100FA51BA40}"/>
              </a:ext>
            </a:extLst>
          </p:cNvPr>
          <p:cNvGrpSpPr/>
          <p:nvPr/>
        </p:nvGrpSpPr>
        <p:grpSpPr>
          <a:xfrm>
            <a:off x="6695411" y="952500"/>
            <a:ext cx="1592583" cy="3597920"/>
            <a:chOff x="7147238" y="935712"/>
            <a:chExt cx="1585183" cy="35647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BE9A752-EB00-445E-9B3E-C366BB60A4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659" t="3220" r="21487" b="6088"/>
            <a:stretch/>
          </p:blipFill>
          <p:spPr>
            <a:xfrm>
              <a:off x="7147238" y="935712"/>
              <a:ext cx="1585183" cy="337150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FC9569-02C0-4D50-87FC-20EDEE0C6A1C}"/>
                </a:ext>
              </a:extLst>
            </p:cNvPr>
            <p:cNvSpPr/>
            <p:nvPr/>
          </p:nvSpPr>
          <p:spPr>
            <a:xfrm>
              <a:off x="7147238" y="4348145"/>
              <a:ext cx="1426387" cy="1523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i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User workflow map.</a:t>
              </a:r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212AF44-2461-45FE-BEE5-478FEE510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676291"/>
              </p:ext>
            </p:extLst>
          </p:nvPr>
        </p:nvGraphicFramePr>
        <p:xfrm>
          <a:off x="678821" y="1340939"/>
          <a:ext cx="5470519" cy="30162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35543">
                  <a:extLst>
                    <a:ext uri="{9D8B030D-6E8A-4147-A177-3AD203B41FA5}">
                      <a16:colId xmlns:a16="http://schemas.microsoft.com/office/drawing/2014/main" val="3592129121"/>
                    </a:ext>
                  </a:extLst>
                </a:gridCol>
                <a:gridCol w="899296">
                  <a:extLst>
                    <a:ext uri="{9D8B030D-6E8A-4147-A177-3AD203B41FA5}">
                      <a16:colId xmlns:a16="http://schemas.microsoft.com/office/drawing/2014/main" val="1721254945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2881977903"/>
                    </a:ext>
                  </a:extLst>
                </a:gridCol>
              </a:tblGrid>
              <a:tr h="36447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Requirement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33100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Industrial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Detect open/closed door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04236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Detect open/closed drawer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4284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OLED character display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147444"/>
                  </a:ext>
                </a:extLst>
              </a:tr>
              <a:tr h="129813">
                <a:tc vMerge="1">
                  <a:txBody>
                    <a:bodyPr/>
                    <a:lstStyle/>
                    <a:p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pushbuttons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994247"/>
                  </a:ext>
                </a:extLst>
              </a:tr>
              <a:tr h="169199">
                <a:tc vMerge="1">
                  <a:txBody>
                    <a:bodyPr/>
                    <a:lstStyle/>
                    <a:p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 user workflow 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204248"/>
                  </a:ext>
                </a:extLst>
              </a:tr>
              <a:tr h="142118">
                <a:tc rowSpan="3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Mechanical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Detect tank overflow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171163"/>
                  </a:ext>
                </a:extLst>
              </a:tr>
              <a:tr h="306318">
                <a:tc vMerge="1">
                  <a:txBody>
                    <a:bodyPr/>
                    <a:lstStyle/>
                    <a:p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Controls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Satisfy pump pressure/flow operating conditions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815264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Fit within 12” x 4” x 6” 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724367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B2FE49D1-9B63-4958-A969-99B189A8AF5A}"/>
              </a:ext>
            </a:extLst>
          </p:cNvPr>
          <p:cNvSpPr/>
          <p:nvPr/>
        </p:nvSpPr>
        <p:spPr>
          <a:xfrm>
            <a:off x="678821" y="1115180"/>
            <a:ext cx="2745203" cy="2254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 of design requirements.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ABFE99-0ECA-46FD-BF83-65C5E0E1B927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1FE061E-638F-46DD-9150-C38E1B9B0BE0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6D5F0341-2E69-498F-957E-B3CBF915067D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8B90D090-9F2B-47A5-BAD2-DCDE79F9E2A3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137658DC-C2A1-4EAB-94DB-75B94F24ACAD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D2712EFA-B457-4138-994D-A3CB29B3E025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9675BAF-67CA-4E7F-AD07-42529DDC6BA7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305200F8-B815-4932-B89D-50B4E4C39250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2" name="Arrow: Chevron 21">
              <a:extLst>
                <a:ext uri="{FF2B5EF4-FFF2-40B4-BE49-F238E27FC236}">
                  <a16:creationId xmlns:a16="http://schemas.microsoft.com/office/drawing/2014/main" id="{00448D40-16B7-4216-B774-939EE4CD794F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4B9B070-A3E8-4177-84F0-E1BB5A304A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4297143"/>
              </p:ext>
            </p:extLst>
          </p:nvPr>
        </p:nvGraphicFramePr>
        <p:xfrm>
          <a:off x="1524000" y="1862759"/>
          <a:ext cx="6096000" cy="1417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1570BB2F-383F-4EA0-B0F5-6EFA042538C7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84974F6-B995-478B-813F-6FB179959506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0" name="Arrow: Chevron 19">
                <a:extLst>
                  <a:ext uri="{FF2B5EF4-FFF2-40B4-BE49-F238E27FC236}">
                    <a16:creationId xmlns:a16="http://schemas.microsoft.com/office/drawing/2014/main" id="{9824FCAA-EF5D-4482-81D4-84D51DA537B4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1" name="Arrow: Chevron 20">
                <a:extLst>
                  <a:ext uri="{FF2B5EF4-FFF2-40B4-BE49-F238E27FC236}">
                    <a16:creationId xmlns:a16="http://schemas.microsoft.com/office/drawing/2014/main" id="{6E70405F-69DE-4EB8-92C6-E403E468F37A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2" name="Arrow: Chevron 21">
                <a:extLst>
                  <a:ext uri="{FF2B5EF4-FFF2-40B4-BE49-F238E27FC236}">
                    <a16:creationId xmlns:a16="http://schemas.microsoft.com/office/drawing/2014/main" id="{D133C652-B7B5-48D7-B6F1-08A7C1758FD1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59316635-799A-4933-B290-DEA0E2D5276D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78FC16C6-98DE-4E7C-8011-5F1A9629B76B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BEEA38EF-9C2F-475D-8F37-9B78414089AC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19" name="Arrow: Chevron 18">
              <a:extLst>
                <a:ext uri="{FF2B5EF4-FFF2-40B4-BE49-F238E27FC236}">
                  <a16:creationId xmlns:a16="http://schemas.microsoft.com/office/drawing/2014/main" id="{F2D254A6-882D-4353-9542-401F302BD4A7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6645024A-9188-4FA8-9005-99ECC7BCB7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7585103"/>
              </p:ext>
            </p:extLst>
          </p:nvPr>
        </p:nvGraphicFramePr>
        <p:xfrm>
          <a:off x="1524000" y="1862759"/>
          <a:ext cx="6096000" cy="1417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1" name="Group 20">
            <a:extLst>
              <a:ext uri="{FF2B5EF4-FFF2-40B4-BE49-F238E27FC236}">
                <a16:creationId xmlns:a16="http://schemas.microsoft.com/office/drawing/2014/main" id="{BC59099B-FF7B-46A2-A2E1-DA6FCD722218}"/>
              </a:ext>
            </a:extLst>
          </p:cNvPr>
          <p:cNvGrpSpPr/>
          <p:nvPr/>
        </p:nvGrpSpPr>
        <p:grpSpPr>
          <a:xfrm>
            <a:off x="30238" y="4961961"/>
            <a:ext cx="9083523" cy="153844"/>
            <a:chOff x="678821" y="4985084"/>
            <a:chExt cx="9083523" cy="153844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59ACC77-AE3A-4705-BA16-35A3F0BBC672}"/>
                </a:ext>
              </a:extLst>
            </p:cNvPr>
            <p:cNvGrpSpPr/>
            <p:nvPr/>
          </p:nvGrpSpPr>
          <p:grpSpPr>
            <a:xfrm>
              <a:off x="678821" y="4985084"/>
              <a:ext cx="7786357" cy="152610"/>
              <a:chOff x="-13957" y="4977264"/>
              <a:chExt cx="7786357" cy="152610"/>
            </a:xfrm>
          </p:grpSpPr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EAAC0688-C087-4DC5-BAB2-CBE26CE562E5}"/>
                  </a:ext>
                </a:extLst>
              </p:cNvPr>
              <p:cNvSpPr/>
              <p:nvPr/>
            </p:nvSpPr>
            <p:spPr>
              <a:xfrm>
                <a:off x="1274064" y="497726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Project Background</a:t>
                </a:r>
              </a:p>
            </p:txBody>
          </p:sp>
          <p:sp>
            <p:nvSpPr>
              <p:cNvPr id="25" name="Arrow: Chevron 24">
                <a:extLst>
                  <a:ext uri="{FF2B5EF4-FFF2-40B4-BE49-F238E27FC236}">
                    <a16:creationId xmlns:a16="http://schemas.microsoft.com/office/drawing/2014/main" id="{1FCE57AB-95B0-4F2A-813A-FD8225F4A717}"/>
                  </a:ext>
                </a:extLst>
              </p:cNvPr>
              <p:cNvSpPr/>
              <p:nvPr/>
            </p:nvSpPr>
            <p:spPr>
              <a:xfrm>
                <a:off x="2555989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Hardware Selection</a:t>
                </a:r>
              </a:p>
            </p:txBody>
          </p:sp>
          <p:sp>
            <p:nvSpPr>
              <p:cNvPr id="26" name="Arrow: Chevron 25">
                <a:extLst>
                  <a:ext uri="{FF2B5EF4-FFF2-40B4-BE49-F238E27FC236}">
                    <a16:creationId xmlns:a16="http://schemas.microsoft.com/office/drawing/2014/main" id="{57B4B416-6F18-42E2-BE46-32D3C931BF06}"/>
                  </a:ext>
                </a:extLst>
              </p:cNvPr>
              <p:cNvSpPr/>
              <p:nvPr/>
            </p:nvSpPr>
            <p:spPr>
              <a:xfrm>
                <a:off x="3831818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Low-Res Prototype</a:t>
                </a:r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96C4FF4-F9A2-4D24-BE99-5B58A3EF2B83}"/>
                  </a:ext>
                </a:extLst>
              </p:cNvPr>
              <p:cNvSpPr/>
              <p:nvPr/>
            </p:nvSpPr>
            <p:spPr>
              <a:xfrm>
                <a:off x="5113744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Functional Prototype</a:t>
                </a:r>
              </a:p>
            </p:txBody>
          </p:sp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B7681FE4-A663-40AD-AFBC-A9E038E339EA}"/>
                  </a:ext>
                </a:extLst>
              </p:cNvPr>
              <p:cNvSpPr/>
              <p:nvPr/>
            </p:nvSpPr>
            <p:spPr>
              <a:xfrm>
                <a:off x="6401765" y="4977468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Looks-Like/Works-Like</a:t>
                </a:r>
              </a:p>
            </p:txBody>
          </p:sp>
          <p:sp>
            <p:nvSpPr>
              <p:cNvPr id="29" name="Arrow: Chevron 28">
                <a:extLst>
                  <a:ext uri="{FF2B5EF4-FFF2-40B4-BE49-F238E27FC236}">
                    <a16:creationId xmlns:a16="http://schemas.microsoft.com/office/drawing/2014/main" id="{7CB1B546-40B7-4F6A-BD2A-AB147D873C9F}"/>
                  </a:ext>
                </a:extLst>
              </p:cNvPr>
              <p:cNvSpPr/>
              <p:nvPr/>
            </p:nvSpPr>
            <p:spPr>
              <a:xfrm>
                <a:off x="-13957" y="4977554"/>
                <a:ext cx="1370635" cy="152320"/>
              </a:xfrm>
              <a:prstGeom prst="chevron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About Me</a:t>
                </a:r>
              </a:p>
            </p:txBody>
          </p:sp>
        </p:grpSp>
        <p:sp>
          <p:nvSpPr>
            <p:cNvPr id="23" name="Arrow: Chevron 22">
              <a:extLst>
                <a:ext uri="{FF2B5EF4-FFF2-40B4-BE49-F238E27FC236}">
                  <a16:creationId xmlns:a16="http://schemas.microsoft.com/office/drawing/2014/main" id="{44B4FE10-40CC-47D8-9FAE-F0162A417342}"/>
                </a:ext>
              </a:extLst>
            </p:cNvPr>
            <p:cNvSpPr/>
            <p:nvPr/>
          </p:nvSpPr>
          <p:spPr>
            <a:xfrm>
              <a:off x="8391709" y="4986608"/>
              <a:ext cx="1370635" cy="152320"/>
            </a:xfrm>
            <a:prstGeom prst="chevron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972612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6483</TotalTime>
  <Words>1337</Words>
  <Application>Microsoft Office PowerPoint</Application>
  <PresentationFormat>On-screen Show (16:9)</PresentationFormat>
  <Paragraphs>403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Cambria Math</vt:lpstr>
      <vt:lpstr>Simple Light</vt:lpstr>
      <vt:lpstr>Handpiece Cleaner/Lubricator Prototyping at M3 Design</vt:lpstr>
      <vt:lpstr>Agenda</vt:lpstr>
      <vt:lpstr>A Few of My Favorite Things</vt:lpstr>
      <vt:lpstr>Project Background</vt:lpstr>
      <vt:lpstr>Product Externals</vt:lpstr>
      <vt:lpstr>My Scope</vt:lpstr>
      <vt:lpstr>Requirements</vt:lpstr>
      <vt:lpstr>Process</vt:lpstr>
      <vt:lpstr>PowerPoint Presentation</vt:lpstr>
      <vt:lpstr>Sensor Survey</vt:lpstr>
      <vt:lpstr>Pump Control Solution</vt:lpstr>
      <vt:lpstr>PowerPoint Presentation</vt:lpstr>
      <vt:lpstr>Sensor Function Checking</vt:lpstr>
      <vt:lpstr>Pump Control Testing</vt:lpstr>
      <vt:lpstr>State Machine Software</vt:lpstr>
      <vt:lpstr>PowerPoint Presentation</vt:lpstr>
      <vt:lpstr>State Machine Expansion</vt:lpstr>
      <vt:lpstr>System Integration</vt:lpstr>
      <vt:lpstr>System Debug</vt:lpstr>
      <vt:lpstr>PowerPoint Presentation</vt:lpstr>
      <vt:lpstr>Looks-Like, Works-Like Prototype</vt:lpstr>
      <vt:lpstr>System Debug</vt:lpstr>
      <vt:lpstr>Outcome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Handpiece Cleaner/Lubricator Prototyping @ M3 Design</dc:title>
  <dc:creator>Siddharth Kurwa</dc:creator>
  <cp:lastModifiedBy>Siddharth Kurwa</cp:lastModifiedBy>
  <cp:revision>138</cp:revision>
  <dcterms:modified xsi:type="dcterms:W3CDTF">2018-10-14T18:04:09Z</dcterms:modified>
</cp:coreProperties>
</file>